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media/image17.svg" ContentType="image/svg+xml"/>
  <Override PartName="/ppt/media/image20.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07" r:id="rId3"/>
    <p:sldId id="364" r:id="rId4"/>
    <p:sldId id="435" r:id="rId5"/>
    <p:sldId id="313" r:id="rId6"/>
    <p:sldId id="446" r:id="rId7"/>
    <p:sldId id="447" r:id="rId8"/>
    <p:sldId id="452" r:id="rId9"/>
    <p:sldId id="453" r:id="rId10"/>
    <p:sldId id="451" r:id="rId11"/>
    <p:sldId id="454" r:id="rId12"/>
    <p:sldId id="455" r:id="rId13"/>
    <p:sldId id="434" r:id="rId14"/>
    <p:sldId id="381" r:id="rId15"/>
    <p:sldId id="310" r:id="rId16"/>
    <p:sldId id="269" r:id="rId17"/>
    <p:sldId id="425" r:id="rId18"/>
    <p:sldId id="428" r:id="rId19"/>
    <p:sldId id="377" r:id="rId20"/>
    <p:sldId id="390" r:id="rId21"/>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7A9"/>
    <a:srgbClr val="FCC11B"/>
    <a:srgbClr val="0056A7"/>
    <a:srgbClr val="537C9D"/>
    <a:srgbClr val="91ACDD"/>
    <a:srgbClr val="6A95B3"/>
    <a:srgbClr val="E6B4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30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gs" Target="tags/tag9.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explosion val="0"/>
          <c:dPt>
            <c:idx val="0"/>
            <c:bubble3D val="0"/>
            <c:spPr>
              <a:solidFill>
                <a:schemeClr val="accent4"/>
              </a:solidFill>
              <a:ln w="19050">
                <a:noFill/>
              </a:ln>
              <a:effectLst/>
            </c:spPr>
          </c:dPt>
          <c:dPt>
            <c:idx val="1"/>
            <c:bubble3D val="0"/>
            <c:spPr>
              <a:solidFill>
                <a:schemeClr val="accent2"/>
              </a:solidFill>
              <a:ln w="19050">
                <a:no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280</c:v>
                </c:pt>
                <c:pt idx="1">
                  <c:v>5550</c:v>
                </c:pt>
              </c:numCache>
            </c:numRef>
          </c:val>
        </c:ser>
        <c:dLbls>
          <c:showLegendKey val="0"/>
          <c:showVal val="0"/>
          <c:showCatName val="0"/>
          <c:showSerName val="0"/>
          <c:showPercent val="0"/>
          <c:showBubbleSize val="0"/>
          <c:showLeaderLines val="1"/>
        </c:dLbls>
        <c:firstSliceAng val="82"/>
        <c:holeSize val="90"/>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这里可以放图</c:v>
                </c:pt>
              </c:strCache>
            </c:strRef>
          </c:tx>
          <c:spPr>
            <a:gradFill>
              <a:gsLst>
                <a:gs pos="0">
                  <a:srgbClr val="8BBAD4"/>
                </a:gs>
                <a:gs pos="98000">
                  <a:srgbClr val="2F557A"/>
                </a:gs>
              </a:gsLst>
              <a:lin ang="5400000" scaled="1"/>
            </a:gradFill>
            <a:ln>
              <a:noFill/>
            </a:ln>
            <a:effectLst/>
          </c:spPr>
          <c:invertIfNegative val="0"/>
          <c:dLbls>
            <c:delete val="1"/>
          </c:dLbls>
          <c:cat>
            <c:numRef>
              <c:f>Sheet1!$A$2:$A$11</c:f>
              <c:numCache>
                <c:formatCode>General</c:formatCode>
                <c:ptCount val="10"/>
                <c:pt idx="0">
                  <c:v>2006</c:v>
                </c:pt>
                <c:pt idx="1">
                  <c:v>2007</c:v>
                </c:pt>
                <c:pt idx="2">
                  <c:v>2008</c:v>
                </c:pt>
                <c:pt idx="3">
                  <c:v>2009</c:v>
                </c:pt>
                <c:pt idx="4">
                  <c:v>2010</c:v>
                </c:pt>
                <c:pt idx="5">
                  <c:v>2011</c:v>
                </c:pt>
                <c:pt idx="6">
                  <c:v>2012</c:v>
                </c:pt>
                <c:pt idx="7">
                  <c:v>2013</c:v>
                </c:pt>
                <c:pt idx="8">
                  <c:v>2014</c:v>
                </c:pt>
                <c:pt idx="9">
                  <c:v>2015</c:v>
                </c:pt>
              </c:numCache>
            </c:numRef>
          </c:cat>
          <c:val>
            <c:numRef>
              <c:f>Sheet1!$B$2:$B$11</c:f>
              <c:numCache>
                <c:formatCode>General</c:formatCode>
                <c:ptCount val="10"/>
                <c:pt idx="0">
                  <c:v>33</c:v>
                </c:pt>
                <c:pt idx="1">
                  <c:v>28</c:v>
                </c:pt>
                <c:pt idx="2">
                  <c:v>38</c:v>
                </c:pt>
                <c:pt idx="3">
                  <c:v>26</c:v>
                </c:pt>
                <c:pt idx="4">
                  <c:v>31</c:v>
                </c:pt>
                <c:pt idx="5">
                  <c:v>20</c:v>
                </c:pt>
                <c:pt idx="6">
                  <c:v>34</c:v>
                </c:pt>
                <c:pt idx="7">
                  <c:v>33</c:v>
                </c:pt>
                <c:pt idx="8">
                  <c:v>31</c:v>
                </c:pt>
                <c:pt idx="9">
                  <c:v>36</c:v>
                </c:pt>
              </c:numCache>
            </c:numRef>
          </c:val>
        </c:ser>
        <c:ser>
          <c:idx val="1"/>
          <c:order val="1"/>
          <c:tx>
            <c:strRef>
              <c:f>Sheet1!$C$1</c:f>
              <c:strCache>
                <c:ptCount val="1"/>
                <c:pt idx="0">
                  <c:v>这里可以放表</c:v>
                </c:pt>
              </c:strCache>
            </c:strRef>
          </c:tx>
          <c:spPr>
            <a:gradFill>
              <a:gsLst>
                <a:gs pos="0">
                  <a:srgbClr val="EFC49C"/>
                </a:gs>
                <a:gs pos="100000">
                  <a:schemeClr val="accent4"/>
                </a:gs>
              </a:gsLst>
              <a:lin ang="5400000" scaled="1"/>
            </a:gradFill>
            <a:ln>
              <a:noFill/>
            </a:ln>
            <a:effectLst/>
          </c:spPr>
          <c:invertIfNegative val="0"/>
          <c:dLbls>
            <c:delete val="1"/>
          </c:dLbls>
          <c:cat>
            <c:numRef>
              <c:f>Sheet1!$A$2:$A$11</c:f>
              <c:numCache>
                <c:formatCode>General</c:formatCode>
                <c:ptCount val="10"/>
                <c:pt idx="0">
                  <c:v>2006</c:v>
                </c:pt>
                <c:pt idx="1">
                  <c:v>2007</c:v>
                </c:pt>
                <c:pt idx="2">
                  <c:v>2008</c:v>
                </c:pt>
                <c:pt idx="3">
                  <c:v>2009</c:v>
                </c:pt>
                <c:pt idx="4">
                  <c:v>2010</c:v>
                </c:pt>
                <c:pt idx="5">
                  <c:v>2011</c:v>
                </c:pt>
                <c:pt idx="6">
                  <c:v>2012</c:v>
                </c:pt>
                <c:pt idx="7">
                  <c:v>2013</c:v>
                </c:pt>
                <c:pt idx="8">
                  <c:v>2014</c:v>
                </c:pt>
                <c:pt idx="9">
                  <c:v>2015</c:v>
                </c:pt>
              </c:numCache>
            </c:numRef>
          </c:cat>
          <c:val>
            <c:numRef>
              <c:f>Sheet1!$C$2:$C$11</c:f>
              <c:numCache>
                <c:formatCode>General</c:formatCode>
                <c:ptCount val="10"/>
                <c:pt idx="0">
                  <c:v>18</c:v>
                </c:pt>
                <c:pt idx="1">
                  <c:v>14</c:v>
                </c:pt>
                <c:pt idx="2">
                  <c:v>17</c:v>
                </c:pt>
                <c:pt idx="3">
                  <c:v>20</c:v>
                </c:pt>
                <c:pt idx="4">
                  <c:v>14</c:v>
                </c:pt>
                <c:pt idx="5">
                  <c:v>12</c:v>
                </c:pt>
                <c:pt idx="6">
                  <c:v>11</c:v>
                </c:pt>
                <c:pt idx="7">
                  <c:v>9</c:v>
                </c:pt>
                <c:pt idx="8">
                  <c:v>8</c:v>
                </c:pt>
                <c:pt idx="9">
                  <c:v>7</c:v>
                </c:pt>
              </c:numCache>
            </c:numRef>
          </c:val>
        </c:ser>
        <c:dLbls>
          <c:showLegendKey val="0"/>
          <c:showVal val="0"/>
          <c:showCatName val="0"/>
          <c:showSerName val="0"/>
          <c:showPercent val="0"/>
          <c:showBubbleSize val="0"/>
        </c:dLbls>
        <c:gapWidth val="150"/>
        <c:overlap val="-10"/>
        <c:axId val="1682458000"/>
        <c:axId val="1682464240"/>
      </c:barChart>
      <c:catAx>
        <c:axId val="16824580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682464240"/>
        <c:crosses val="autoZero"/>
        <c:auto val="1"/>
        <c:lblAlgn val="ctr"/>
        <c:lblOffset val="100"/>
        <c:noMultiLvlLbl val="0"/>
      </c:catAx>
      <c:valAx>
        <c:axId val="1682464240"/>
        <c:scaling>
          <c:orientation val="minMax"/>
        </c:scaling>
        <c:delete val="0"/>
        <c:axPos val="l"/>
        <c:majorGridlines>
          <c:spPr>
            <a:ln w="9525" cap="flat" cmpd="sng" algn="ctr">
              <a:solidFill>
                <a:schemeClr val="bg1">
                  <a:lumMod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682458000"/>
        <c:crosses val="autoZero"/>
        <c:crossBetween val="between"/>
        <c:majorUnit val="10"/>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jpeg>
</file>

<file path=ppt/media/image10.jpeg>
</file>

<file path=ppt/media/image11.jpeg>
</file>

<file path=ppt/media/image12.png>
</file>

<file path=ppt/media/image13.png>
</file>

<file path=ppt/media/image14.wdp>
</file>

<file path=ppt/media/image15.jpeg>
</file>

<file path=ppt/media/image16.png>
</file>

<file path=ppt/media/image17.svg>
</file>

<file path=ppt/media/image18.jpeg>
</file>

<file path=ppt/media/image19.png>
</file>

<file path=ppt/media/image2.png>
</file>

<file path=ppt/media/image20.svg>
</file>

<file path=ppt/media/image21.jpeg>
</file>

<file path=ppt/media/image22.png>
</file>

<file path=ppt/media/image23.wdp>
</file>

<file path=ppt/media/image24.jpeg>
</file>

<file path=ppt/media/image25.png>
</file>

<file path=ppt/media/image26.jpeg>
</file>

<file path=ppt/media/image27.jpeg>
</file>

<file path=ppt/media/image28.png>
</file>

<file path=ppt/media/image29.png>
</file>

<file path=ppt/media/image3.png>
</file>

<file path=ppt/media/image30.png>
</file>

<file path=ppt/media/image31.png>
</file>

<file path=ppt/media/image32.jpeg>
</file>

<file path=ppt/media/image33.jpe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41F8206-CEF7-4FE7-80A3-8C235B7A6459}"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9B66295-7ED2-4F7A-B167-93C497B7659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41F8206-CEF7-4FE7-80A3-8C235B7A645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9B66295-7ED2-4F7A-B167-93C497B7659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1F8206-CEF7-4FE7-80A3-8C235B7A645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B66295-7ED2-4F7A-B167-93C497B7659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png"/><Relationship Id="rId7" Type="http://schemas.openxmlformats.org/officeDocument/2006/relationships/image" Target="../media/image7.png"/><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0"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png"/><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image" Target="../media/image18.jpeg"/></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png"/><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image" Target="../media/image18.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1.jpeg"/><Relationship Id="rId1" Type="http://schemas.openxmlformats.org/officeDocument/2006/relationships/chart" Target="../charts/chart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23.wdp"/><Relationship Id="rId1"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4.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7.jpeg"/><Relationship Id="rId1" Type="http://schemas.openxmlformats.org/officeDocument/2006/relationships/chart" Target="../charts/chart2.xml"/></Relationships>
</file>

<file path=ppt/slides/_rels/slide17.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12.png"/><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image" Target="../media/image31.png"/><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18.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40.png"/><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image" Target="../media/image34.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1.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0.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image" Target="../media/image11.jpe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tags" Target="../tags/tag3.xml"/><Relationship Id="rId3" Type="http://schemas.openxmlformats.org/officeDocument/2006/relationships/image" Target="../media/image15.jpeg"/><Relationship Id="rId2" Type="http://schemas.microsoft.com/office/2007/relationships/hdphoto" Target="../media/image14.wdp"/><Relationship Id="rId1" Type="http://schemas.openxmlformats.org/officeDocument/2006/relationships/image" Target="../media/image13.png"/></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4.xml"/><Relationship Id="rId7" Type="http://schemas.openxmlformats.org/officeDocument/2006/relationships/image" Target="../media/image8.png"/><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0.svg"/><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image" Target="../media/image18.jpe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5.xml"/><Relationship Id="rId7" Type="http://schemas.openxmlformats.org/officeDocument/2006/relationships/image" Target="../media/image8.png"/><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0.svg"/><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image" Target="../media/image18.jpeg"/></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6.xml"/><Relationship Id="rId7" Type="http://schemas.openxmlformats.org/officeDocument/2006/relationships/image" Target="../media/image8.png"/><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0.svg"/><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image" Target="../media/image18.jpe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7.xml"/><Relationship Id="rId7" Type="http://schemas.openxmlformats.org/officeDocument/2006/relationships/image" Target="../media/image8.png"/><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0.svg"/><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image" Target="../media/image18.jpe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8.xml"/><Relationship Id="rId7" Type="http://schemas.openxmlformats.org/officeDocument/2006/relationships/image" Target="../media/image8.png"/><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0.svg"/><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rotWithShape="1">
          <a:blip r:embed="rId1">
            <a:extLst>
              <a:ext uri="{28A0092B-C50C-407E-A947-70E740481C1C}">
                <a14:useLocalDpi xmlns:a14="http://schemas.microsoft.com/office/drawing/2010/main" val="0"/>
              </a:ext>
            </a:extLst>
          </a:blip>
          <a:srcRect r="34421"/>
          <a:stretch>
            <a:fillRect/>
          </a:stretch>
        </p:blipFill>
        <p:spPr>
          <a:xfrm>
            <a:off x="4231677" y="1109472"/>
            <a:ext cx="7995428" cy="5748528"/>
          </a:xfrm>
          <a:prstGeom prst="rect">
            <a:avLst/>
          </a:prstGeom>
        </p:spPr>
      </p:pic>
      <p:sp>
        <p:nvSpPr>
          <p:cNvPr id="73" name="矩形 72"/>
          <p:cNvSpPr/>
          <p:nvPr/>
        </p:nvSpPr>
        <p:spPr>
          <a:xfrm>
            <a:off x="6500489" y="2568370"/>
            <a:ext cx="5822228" cy="4594430"/>
          </a:xfrm>
          <a:prstGeom prst="rect">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p:cNvSpPr/>
          <p:nvPr/>
        </p:nvSpPr>
        <p:spPr>
          <a:xfrm>
            <a:off x="2" y="-30748"/>
            <a:ext cx="12239453" cy="6955207"/>
          </a:xfrm>
          <a:custGeom>
            <a:avLst/>
            <a:gdLst>
              <a:gd name="connsiteX0" fmla="*/ 646435 w 12205163"/>
              <a:gd name="connsiteY0" fmla="*/ 0 h 6937095"/>
              <a:gd name="connsiteX1" fmla="*/ 646435 w 12205163"/>
              <a:gd name="connsiteY1" fmla="*/ 27429 h 6937095"/>
              <a:gd name="connsiteX2" fmla="*/ 12205163 w 12205163"/>
              <a:gd name="connsiteY2" fmla="*/ 27429 h 6937095"/>
              <a:gd name="connsiteX3" fmla="*/ 12205163 w 12205163"/>
              <a:gd name="connsiteY3" fmla="*/ 2637233 h 6937095"/>
              <a:gd name="connsiteX4" fmla="*/ 10775959 w 12205163"/>
              <a:gd name="connsiteY4" fmla="*/ 3633276 h 6937095"/>
              <a:gd name="connsiteX5" fmla="*/ 9762516 w 12205163"/>
              <a:gd name="connsiteY5" fmla="*/ 4256292 h 6937095"/>
              <a:gd name="connsiteX6" fmla="*/ 9322978 w 12205163"/>
              <a:gd name="connsiteY6" fmla="*/ 4649859 h 6937095"/>
              <a:gd name="connsiteX7" fmla="*/ 7555896 w 12205163"/>
              <a:gd name="connsiteY7" fmla="*/ 6580432 h 6937095"/>
              <a:gd name="connsiteX8" fmla="*/ 7165683 w 12205163"/>
              <a:gd name="connsiteY8" fmla="*/ 6935471 h 6937095"/>
              <a:gd name="connsiteX9" fmla="*/ 5616728 w 12205163"/>
              <a:gd name="connsiteY9" fmla="*/ 6935471 h 6937095"/>
              <a:gd name="connsiteX10" fmla="*/ 5616728 w 12205163"/>
              <a:gd name="connsiteY10" fmla="*/ 6937095 h 6937095"/>
              <a:gd name="connsiteX11" fmla="*/ 0 w 12205163"/>
              <a:gd name="connsiteY11" fmla="*/ 6937095 h 6937095"/>
              <a:gd name="connsiteX12" fmla="*/ 0 w 12205163"/>
              <a:gd name="connsiteY12" fmla="*/ 11208 h 6937095"/>
              <a:gd name="connsiteX0-1" fmla="*/ 646435 w 12205163"/>
              <a:gd name="connsiteY0-2" fmla="*/ 0 h 6942050"/>
              <a:gd name="connsiteX1-3" fmla="*/ 646435 w 12205163"/>
              <a:gd name="connsiteY1-4" fmla="*/ 27429 h 6942050"/>
              <a:gd name="connsiteX2-5" fmla="*/ 12205163 w 12205163"/>
              <a:gd name="connsiteY2-6" fmla="*/ 27429 h 6942050"/>
              <a:gd name="connsiteX3-7" fmla="*/ 12205163 w 12205163"/>
              <a:gd name="connsiteY3-8" fmla="*/ 2637233 h 6942050"/>
              <a:gd name="connsiteX4-9" fmla="*/ 10775959 w 12205163"/>
              <a:gd name="connsiteY4-10" fmla="*/ 3633276 h 6942050"/>
              <a:gd name="connsiteX5-11" fmla="*/ 9762516 w 12205163"/>
              <a:gd name="connsiteY5-12" fmla="*/ 4256292 h 6942050"/>
              <a:gd name="connsiteX6-13" fmla="*/ 9322978 w 12205163"/>
              <a:gd name="connsiteY6-14" fmla="*/ 4649859 h 6942050"/>
              <a:gd name="connsiteX7-15" fmla="*/ 7555896 w 12205163"/>
              <a:gd name="connsiteY7-16" fmla="*/ 6580432 h 6942050"/>
              <a:gd name="connsiteX8-17" fmla="*/ 7067007 w 12205163"/>
              <a:gd name="connsiteY8-18" fmla="*/ 6942050 h 6942050"/>
              <a:gd name="connsiteX9-19" fmla="*/ 5616728 w 12205163"/>
              <a:gd name="connsiteY9-20" fmla="*/ 6935471 h 6942050"/>
              <a:gd name="connsiteX10-21" fmla="*/ 5616728 w 12205163"/>
              <a:gd name="connsiteY10-22" fmla="*/ 6937095 h 6942050"/>
              <a:gd name="connsiteX11-23" fmla="*/ 0 w 12205163"/>
              <a:gd name="connsiteY11-24" fmla="*/ 6937095 h 6942050"/>
              <a:gd name="connsiteX12-25" fmla="*/ 0 w 12205163"/>
              <a:gd name="connsiteY12-26" fmla="*/ 11208 h 6942050"/>
              <a:gd name="connsiteX13" fmla="*/ 646435 w 12205163"/>
              <a:gd name="connsiteY13" fmla="*/ 0 h 6942050"/>
              <a:gd name="connsiteX0-27" fmla="*/ 646435 w 12205163"/>
              <a:gd name="connsiteY0-28" fmla="*/ 0 h 6942050"/>
              <a:gd name="connsiteX1-29" fmla="*/ 646435 w 12205163"/>
              <a:gd name="connsiteY1-30" fmla="*/ 27429 h 6942050"/>
              <a:gd name="connsiteX2-31" fmla="*/ 12205163 w 12205163"/>
              <a:gd name="connsiteY2-32" fmla="*/ 27429 h 6942050"/>
              <a:gd name="connsiteX3-33" fmla="*/ 12205163 w 12205163"/>
              <a:gd name="connsiteY3-34" fmla="*/ 2637233 h 6942050"/>
              <a:gd name="connsiteX4-35" fmla="*/ 10775959 w 12205163"/>
              <a:gd name="connsiteY4-36" fmla="*/ 3633276 h 6942050"/>
              <a:gd name="connsiteX5-37" fmla="*/ 9762516 w 12205163"/>
              <a:gd name="connsiteY5-38" fmla="*/ 4256292 h 6942050"/>
              <a:gd name="connsiteX6-39" fmla="*/ 9322978 w 12205163"/>
              <a:gd name="connsiteY6-40" fmla="*/ 4649859 h 6942050"/>
              <a:gd name="connsiteX7-41" fmla="*/ 7562475 w 12205163"/>
              <a:gd name="connsiteY7-42" fmla="*/ 6554118 h 6942050"/>
              <a:gd name="connsiteX8-43" fmla="*/ 7067007 w 12205163"/>
              <a:gd name="connsiteY8-44" fmla="*/ 6942050 h 6942050"/>
              <a:gd name="connsiteX9-45" fmla="*/ 5616728 w 12205163"/>
              <a:gd name="connsiteY9-46" fmla="*/ 6935471 h 6942050"/>
              <a:gd name="connsiteX10-47" fmla="*/ 5616728 w 12205163"/>
              <a:gd name="connsiteY10-48" fmla="*/ 6937095 h 6942050"/>
              <a:gd name="connsiteX11-49" fmla="*/ 0 w 12205163"/>
              <a:gd name="connsiteY11-50" fmla="*/ 6937095 h 6942050"/>
              <a:gd name="connsiteX12-51" fmla="*/ 0 w 12205163"/>
              <a:gd name="connsiteY12-52" fmla="*/ 11208 h 6942050"/>
              <a:gd name="connsiteX13-53" fmla="*/ 646435 w 12205163"/>
              <a:gd name="connsiteY13-54" fmla="*/ 0 h 6942050"/>
              <a:gd name="connsiteX0-55" fmla="*/ 646435 w 12205163"/>
              <a:gd name="connsiteY0-56" fmla="*/ 0 h 6955207"/>
              <a:gd name="connsiteX1-57" fmla="*/ 646435 w 12205163"/>
              <a:gd name="connsiteY1-58" fmla="*/ 27429 h 6955207"/>
              <a:gd name="connsiteX2-59" fmla="*/ 12205163 w 12205163"/>
              <a:gd name="connsiteY2-60" fmla="*/ 27429 h 6955207"/>
              <a:gd name="connsiteX3-61" fmla="*/ 12205163 w 12205163"/>
              <a:gd name="connsiteY3-62" fmla="*/ 2637233 h 6955207"/>
              <a:gd name="connsiteX4-63" fmla="*/ 10775959 w 12205163"/>
              <a:gd name="connsiteY4-64" fmla="*/ 3633276 h 6955207"/>
              <a:gd name="connsiteX5-65" fmla="*/ 9762516 w 12205163"/>
              <a:gd name="connsiteY5-66" fmla="*/ 4256292 h 6955207"/>
              <a:gd name="connsiteX6-67" fmla="*/ 9322978 w 12205163"/>
              <a:gd name="connsiteY6-68" fmla="*/ 4649859 h 6955207"/>
              <a:gd name="connsiteX7-69" fmla="*/ 7562475 w 12205163"/>
              <a:gd name="connsiteY7-70" fmla="*/ 6554118 h 6955207"/>
              <a:gd name="connsiteX8-71" fmla="*/ 7099899 w 12205163"/>
              <a:gd name="connsiteY8-72" fmla="*/ 6955207 h 6955207"/>
              <a:gd name="connsiteX9-73" fmla="*/ 5616728 w 12205163"/>
              <a:gd name="connsiteY9-74" fmla="*/ 6935471 h 6955207"/>
              <a:gd name="connsiteX10-75" fmla="*/ 5616728 w 12205163"/>
              <a:gd name="connsiteY10-76" fmla="*/ 6937095 h 6955207"/>
              <a:gd name="connsiteX11-77" fmla="*/ 0 w 12205163"/>
              <a:gd name="connsiteY11-78" fmla="*/ 6937095 h 6955207"/>
              <a:gd name="connsiteX12-79" fmla="*/ 0 w 12205163"/>
              <a:gd name="connsiteY12-80" fmla="*/ 11208 h 6955207"/>
              <a:gd name="connsiteX13-81" fmla="*/ 646435 w 12205163"/>
              <a:gd name="connsiteY13-82" fmla="*/ 0 h 6955207"/>
              <a:gd name="connsiteX0-83" fmla="*/ 646435 w 12235643"/>
              <a:gd name="connsiteY0-84" fmla="*/ 0 h 6955207"/>
              <a:gd name="connsiteX1-85" fmla="*/ 646435 w 12235643"/>
              <a:gd name="connsiteY1-86" fmla="*/ 27429 h 6955207"/>
              <a:gd name="connsiteX2-87" fmla="*/ 12205163 w 12235643"/>
              <a:gd name="connsiteY2-88" fmla="*/ 27429 h 6955207"/>
              <a:gd name="connsiteX3-89" fmla="*/ 12235643 w 12235643"/>
              <a:gd name="connsiteY3-90" fmla="*/ 2599133 h 6955207"/>
              <a:gd name="connsiteX4-91" fmla="*/ 10775959 w 12235643"/>
              <a:gd name="connsiteY4-92" fmla="*/ 3633276 h 6955207"/>
              <a:gd name="connsiteX5-93" fmla="*/ 9762516 w 12235643"/>
              <a:gd name="connsiteY5-94" fmla="*/ 4256292 h 6955207"/>
              <a:gd name="connsiteX6-95" fmla="*/ 9322978 w 12235643"/>
              <a:gd name="connsiteY6-96" fmla="*/ 4649859 h 6955207"/>
              <a:gd name="connsiteX7-97" fmla="*/ 7562475 w 12235643"/>
              <a:gd name="connsiteY7-98" fmla="*/ 6554118 h 6955207"/>
              <a:gd name="connsiteX8-99" fmla="*/ 7099899 w 12235643"/>
              <a:gd name="connsiteY8-100" fmla="*/ 6955207 h 6955207"/>
              <a:gd name="connsiteX9-101" fmla="*/ 5616728 w 12235643"/>
              <a:gd name="connsiteY9-102" fmla="*/ 6935471 h 6955207"/>
              <a:gd name="connsiteX10-103" fmla="*/ 5616728 w 12235643"/>
              <a:gd name="connsiteY10-104" fmla="*/ 6937095 h 6955207"/>
              <a:gd name="connsiteX11-105" fmla="*/ 0 w 12235643"/>
              <a:gd name="connsiteY11-106" fmla="*/ 6937095 h 6955207"/>
              <a:gd name="connsiteX12-107" fmla="*/ 0 w 12235643"/>
              <a:gd name="connsiteY12-108" fmla="*/ 11208 h 6955207"/>
              <a:gd name="connsiteX13-109" fmla="*/ 646435 w 12235643"/>
              <a:gd name="connsiteY13-110" fmla="*/ 0 h 6955207"/>
              <a:gd name="connsiteX0-111" fmla="*/ 646435 w 12235643"/>
              <a:gd name="connsiteY0-112" fmla="*/ 0 h 6955207"/>
              <a:gd name="connsiteX1-113" fmla="*/ 646435 w 12235643"/>
              <a:gd name="connsiteY1-114" fmla="*/ 27429 h 6955207"/>
              <a:gd name="connsiteX2-115" fmla="*/ 12205163 w 12235643"/>
              <a:gd name="connsiteY2-116" fmla="*/ 27429 h 6955207"/>
              <a:gd name="connsiteX3-117" fmla="*/ 12235643 w 12235643"/>
              <a:gd name="connsiteY3-118" fmla="*/ 2599133 h 6955207"/>
              <a:gd name="connsiteX4-119" fmla="*/ 10843015 w 12235643"/>
              <a:gd name="connsiteY4-120" fmla="*/ 3718620 h 6955207"/>
              <a:gd name="connsiteX5-121" fmla="*/ 9762516 w 12235643"/>
              <a:gd name="connsiteY5-122" fmla="*/ 4256292 h 6955207"/>
              <a:gd name="connsiteX6-123" fmla="*/ 9322978 w 12235643"/>
              <a:gd name="connsiteY6-124" fmla="*/ 4649859 h 6955207"/>
              <a:gd name="connsiteX7-125" fmla="*/ 7562475 w 12235643"/>
              <a:gd name="connsiteY7-126" fmla="*/ 6554118 h 6955207"/>
              <a:gd name="connsiteX8-127" fmla="*/ 7099899 w 12235643"/>
              <a:gd name="connsiteY8-128" fmla="*/ 6955207 h 6955207"/>
              <a:gd name="connsiteX9-129" fmla="*/ 5616728 w 12235643"/>
              <a:gd name="connsiteY9-130" fmla="*/ 6935471 h 6955207"/>
              <a:gd name="connsiteX10-131" fmla="*/ 5616728 w 12235643"/>
              <a:gd name="connsiteY10-132" fmla="*/ 6937095 h 6955207"/>
              <a:gd name="connsiteX11-133" fmla="*/ 0 w 12235643"/>
              <a:gd name="connsiteY11-134" fmla="*/ 6937095 h 6955207"/>
              <a:gd name="connsiteX12-135" fmla="*/ 0 w 12235643"/>
              <a:gd name="connsiteY12-136" fmla="*/ 11208 h 6955207"/>
              <a:gd name="connsiteX13-137" fmla="*/ 646435 w 12235643"/>
              <a:gd name="connsiteY13-138" fmla="*/ 0 h 6955207"/>
              <a:gd name="connsiteX0-139" fmla="*/ 646435 w 12239453"/>
              <a:gd name="connsiteY0-140" fmla="*/ 0 h 6955207"/>
              <a:gd name="connsiteX1-141" fmla="*/ 646435 w 12239453"/>
              <a:gd name="connsiteY1-142" fmla="*/ 27429 h 6955207"/>
              <a:gd name="connsiteX2-143" fmla="*/ 12205163 w 12239453"/>
              <a:gd name="connsiteY2-144" fmla="*/ 27429 h 6955207"/>
              <a:gd name="connsiteX3-145" fmla="*/ 12239453 w 12239453"/>
              <a:gd name="connsiteY3-146" fmla="*/ 2591513 h 6955207"/>
              <a:gd name="connsiteX4-147" fmla="*/ 10843015 w 12239453"/>
              <a:gd name="connsiteY4-148" fmla="*/ 3718620 h 6955207"/>
              <a:gd name="connsiteX5-149" fmla="*/ 9762516 w 12239453"/>
              <a:gd name="connsiteY5-150" fmla="*/ 4256292 h 6955207"/>
              <a:gd name="connsiteX6-151" fmla="*/ 9322978 w 12239453"/>
              <a:gd name="connsiteY6-152" fmla="*/ 4649859 h 6955207"/>
              <a:gd name="connsiteX7-153" fmla="*/ 7562475 w 12239453"/>
              <a:gd name="connsiteY7-154" fmla="*/ 6554118 h 6955207"/>
              <a:gd name="connsiteX8-155" fmla="*/ 7099899 w 12239453"/>
              <a:gd name="connsiteY8-156" fmla="*/ 6955207 h 6955207"/>
              <a:gd name="connsiteX9-157" fmla="*/ 5616728 w 12239453"/>
              <a:gd name="connsiteY9-158" fmla="*/ 6935471 h 6955207"/>
              <a:gd name="connsiteX10-159" fmla="*/ 5616728 w 12239453"/>
              <a:gd name="connsiteY10-160" fmla="*/ 6937095 h 6955207"/>
              <a:gd name="connsiteX11-161" fmla="*/ 0 w 12239453"/>
              <a:gd name="connsiteY11-162" fmla="*/ 6937095 h 6955207"/>
              <a:gd name="connsiteX12-163" fmla="*/ 0 w 12239453"/>
              <a:gd name="connsiteY12-164" fmla="*/ 11208 h 6955207"/>
              <a:gd name="connsiteX13-165" fmla="*/ 646435 w 12239453"/>
              <a:gd name="connsiteY13-166" fmla="*/ 0 h 695520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53" y="connsiteY13-54"/>
              </a:cxn>
            </a:cxnLst>
            <a:rect l="l" t="t" r="r" b="b"/>
            <a:pathLst>
              <a:path w="12239453" h="6955207">
                <a:moveTo>
                  <a:pt x="646435" y="0"/>
                </a:moveTo>
                <a:lnTo>
                  <a:pt x="646435" y="27429"/>
                </a:lnTo>
                <a:lnTo>
                  <a:pt x="12205163" y="27429"/>
                </a:lnTo>
                <a:lnTo>
                  <a:pt x="12239453" y="2591513"/>
                </a:lnTo>
                <a:lnTo>
                  <a:pt x="10843015" y="3718620"/>
                </a:lnTo>
                <a:lnTo>
                  <a:pt x="9762516" y="4256292"/>
                </a:lnTo>
                <a:lnTo>
                  <a:pt x="9322978" y="4649859"/>
                </a:lnTo>
                <a:lnTo>
                  <a:pt x="7562475" y="6554118"/>
                </a:lnTo>
                <a:lnTo>
                  <a:pt x="7099899" y="6955207"/>
                </a:lnTo>
                <a:lnTo>
                  <a:pt x="5616728" y="6935471"/>
                </a:lnTo>
                <a:lnTo>
                  <a:pt x="5616728" y="6937095"/>
                </a:lnTo>
                <a:lnTo>
                  <a:pt x="0" y="6937095"/>
                </a:lnTo>
                <a:lnTo>
                  <a:pt x="0" y="11208"/>
                </a:lnTo>
                <a:lnTo>
                  <a:pt x="646435" y="0"/>
                </a:lnTo>
                <a:close/>
              </a:path>
            </a:pathLst>
          </a:custGeom>
          <a:blipFill>
            <a:blip r:embed="rId2"/>
            <a:srcRect/>
            <a:stretch>
              <a:fillRect l="-28939" t="-1605" r="-7265" b="-179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pic>
        <p:nvPicPr>
          <p:cNvPr id="23" name="图片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0628" y="3862864"/>
            <a:ext cx="1615286" cy="748727"/>
          </a:xfrm>
          <a:prstGeom prst="rect">
            <a:avLst/>
          </a:prstGeom>
        </p:spPr>
      </p:pic>
      <p:pic>
        <p:nvPicPr>
          <p:cNvPr id="27" name="图片 2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630817" y="3564978"/>
            <a:ext cx="3090046" cy="1432317"/>
          </a:xfrm>
          <a:prstGeom prst="rect">
            <a:avLst/>
          </a:prstGeom>
        </p:spPr>
      </p:pic>
      <p:sp>
        <p:nvSpPr>
          <p:cNvPr id="5" name="任意多边形: 形状 4"/>
          <p:cNvSpPr/>
          <p:nvPr/>
        </p:nvSpPr>
        <p:spPr>
          <a:xfrm rot="5400000" flipH="1">
            <a:off x="12716428" y="-127179"/>
            <a:ext cx="83498" cy="98249"/>
          </a:xfrm>
          <a:custGeom>
            <a:avLst/>
            <a:gdLst>
              <a:gd name="connsiteX0" fmla="*/ 125269 w 125269"/>
              <a:gd name="connsiteY0" fmla="*/ 0 h 125268"/>
              <a:gd name="connsiteX1" fmla="*/ 0 w 125269"/>
              <a:gd name="connsiteY1" fmla="*/ 125269 h 125268"/>
              <a:gd name="connsiteX2" fmla="*/ 125269 w 125269"/>
              <a:gd name="connsiteY2" fmla="*/ 0 h 125268"/>
            </a:gdLst>
            <a:ahLst/>
            <a:cxnLst>
              <a:cxn ang="0">
                <a:pos x="connsiteX0" y="connsiteY0"/>
              </a:cxn>
              <a:cxn ang="0">
                <a:pos x="connsiteX1" y="connsiteY1"/>
              </a:cxn>
              <a:cxn ang="0">
                <a:pos x="connsiteX2" y="connsiteY2"/>
              </a:cxn>
            </a:cxnLst>
            <a:rect l="l" t="t" r="r" b="b"/>
            <a:pathLst>
              <a:path w="125269" h="125268">
                <a:moveTo>
                  <a:pt x="125269" y="0"/>
                </a:moveTo>
                <a:lnTo>
                  <a:pt x="0" y="125269"/>
                </a:lnTo>
                <a:cubicBezTo>
                  <a:pt x="79019" y="43935"/>
                  <a:pt x="125269" y="0"/>
                  <a:pt x="125269" y="0"/>
                </a:cubicBezTo>
                <a:close/>
              </a:path>
            </a:pathLst>
          </a:custGeom>
          <a:solidFill>
            <a:schemeClr val="bg1"/>
          </a:solidFill>
          <a:ln w="4539" cap="flat">
            <a:noFill/>
            <a:prstDash val="solid"/>
            <a:miter/>
          </a:ln>
        </p:spPr>
        <p:txBody>
          <a:bodyPr rtlCol="0" anchor="ctr"/>
          <a:lstStyle/>
          <a:p>
            <a:endParaRPr lang="zh-CN" altLang="en-US"/>
          </a:p>
        </p:txBody>
      </p:sp>
      <p:grpSp>
        <p:nvGrpSpPr>
          <p:cNvPr id="8" name="组合 7"/>
          <p:cNvGrpSpPr/>
          <p:nvPr/>
        </p:nvGrpSpPr>
        <p:grpSpPr>
          <a:xfrm>
            <a:off x="717036" y="4493497"/>
            <a:ext cx="1982167" cy="428227"/>
            <a:chOff x="601534" y="4109720"/>
            <a:chExt cx="1982167" cy="428227"/>
          </a:xfrm>
        </p:grpSpPr>
        <p:sp>
          <p:nvSpPr>
            <p:cNvPr id="9" name="矩形 8"/>
            <p:cNvSpPr/>
            <p:nvPr/>
          </p:nvSpPr>
          <p:spPr>
            <a:xfrm>
              <a:off x="664920" y="4172187"/>
              <a:ext cx="1918781" cy="365760"/>
            </a:xfrm>
            <a:prstGeom prst="rect">
              <a:avLst/>
            </a:prstGeom>
            <a:noFill/>
            <a:ln w="7620">
              <a:solidFill>
                <a:srgbClr val="4271ED">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矩形 9"/>
            <p:cNvSpPr/>
            <p:nvPr/>
          </p:nvSpPr>
          <p:spPr>
            <a:xfrm>
              <a:off x="601534" y="4109720"/>
              <a:ext cx="1918781"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p:cNvSpPr txBox="1"/>
            <p:nvPr/>
          </p:nvSpPr>
          <p:spPr>
            <a:xfrm>
              <a:off x="601534" y="4131018"/>
              <a:ext cx="1918781" cy="321945"/>
            </a:xfrm>
            <a:prstGeom prst="rect">
              <a:avLst/>
            </a:prstGeom>
            <a:solidFill>
              <a:srgbClr val="FCC11B"/>
            </a:solidFill>
          </p:spPr>
          <p:txBody>
            <a:bodyPr wrap="square" rtlCol="0">
              <a:spAutoFit/>
            </a:bodyPr>
            <a:lstStyle/>
            <a:p>
              <a:pPr algn="ctr"/>
              <a:r>
                <a:rPr lang="zh-CN" altLang="en-US" sz="1500" spc="300" dirty="0">
                  <a:solidFill>
                    <a:schemeClr val="bg1"/>
                  </a:solidFill>
                  <a:latin typeface="微软雅黑" panose="020B0503020204020204" pitchFamily="34" charset="-122"/>
                  <a:ea typeface="微软雅黑" panose="020B0503020204020204" pitchFamily="34" charset="-122"/>
                </a:rPr>
                <a:t>解晗轲</a:t>
              </a:r>
              <a:endParaRPr lang="zh-CN" altLang="en-US" sz="1500" spc="300" dirty="0">
                <a:solidFill>
                  <a:schemeClr val="bg1"/>
                </a:solidFill>
                <a:latin typeface="微软雅黑" panose="020B0503020204020204" pitchFamily="34" charset="-122"/>
                <a:ea typeface="微软雅黑" panose="020B0503020204020204" pitchFamily="34" charset="-122"/>
              </a:endParaRPr>
            </a:p>
          </p:txBody>
        </p:sp>
      </p:grpSp>
      <p:pic>
        <p:nvPicPr>
          <p:cNvPr id="16" name="图片 15" descr="图片包含 户外, 雪, 滑雪, 山&#10;&#10;描述已自动生成"/>
          <p:cNvPicPr>
            <a:picLocks noChangeAspect="1"/>
          </p:cNvPicPr>
          <p:nvPr/>
        </p:nvPicPr>
        <p:blipFill rotWithShape="1">
          <a:blip r:embed="rId5" cstate="print">
            <a:extLst>
              <a:ext uri="{28A0092B-C50C-407E-A947-70E740481C1C}">
                <a14:useLocalDpi xmlns:a14="http://schemas.microsoft.com/office/drawing/2010/main" val="0"/>
              </a:ext>
            </a:extLst>
          </a:blip>
          <a:srcRect l="8676" t="41636" r="7955" b="5020"/>
          <a:stretch>
            <a:fillRect/>
          </a:stretch>
        </p:blipFill>
        <p:spPr>
          <a:xfrm>
            <a:off x="6967728" y="1182624"/>
            <a:ext cx="4925568" cy="3151632"/>
          </a:xfrm>
          <a:custGeom>
            <a:avLst/>
            <a:gdLst>
              <a:gd name="connsiteX0" fmla="*/ 2371344 w 4925568"/>
              <a:gd name="connsiteY0" fmla="*/ 0 h 3151632"/>
              <a:gd name="connsiteX1" fmla="*/ 2426208 w 4925568"/>
              <a:gd name="connsiteY1" fmla="*/ 18288 h 3151632"/>
              <a:gd name="connsiteX2" fmla="*/ 4858512 w 4925568"/>
              <a:gd name="connsiteY2" fmla="*/ 1347216 h 3151632"/>
              <a:gd name="connsiteX3" fmla="*/ 4925568 w 4925568"/>
              <a:gd name="connsiteY3" fmla="*/ 1652016 h 3151632"/>
              <a:gd name="connsiteX4" fmla="*/ 4748784 w 4925568"/>
              <a:gd name="connsiteY4" fmla="*/ 1810512 h 3151632"/>
              <a:gd name="connsiteX5" fmla="*/ 3578352 w 4925568"/>
              <a:gd name="connsiteY5" fmla="*/ 2651760 h 3151632"/>
              <a:gd name="connsiteX6" fmla="*/ 2426208 w 4925568"/>
              <a:gd name="connsiteY6" fmla="*/ 3121152 h 3151632"/>
              <a:gd name="connsiteX7" fmla="*/ 1170432 w 4925568"/>
              <a:gd name="connsiteY7" fmla="*/ 3151632 h 3151632"/>
              <a:gd name="connsiteX8" fmla="*/ 353568 w 4925568"/>
              <a:gd name="connsiteY8" fmla="*/ 2773680 h 3151632"/>
              <a:gd name="connsiteX9" fmla="*/ 0 w 4925568"/>
              <a:gd name="connsiteY9" fmla="*/ 1560576 h 3151632"/>
              <a:gd name="connsiteX10" fmla="*/ 0 w 4925568"/>
              <a:gd name="connsiteY10" fmla="*/ 1164336 h 3151632"/>
              <a:gd name="connsiteX11" fmla="*/ 286512 w 4925568"/>
              <a:gd name="connsiteY11" fmla="*/ 554736 h 3151632"/>
              <a:gd name="connsiteX12" fmla="*/ 292608 w 4925568"/>
              <a:gd name="connsiteY12" fmla="*/ 505968 h 3151632"/>
              <a:gd name="connsiteX13" fmla="*/ 304800 w 4925568"/>
              <a:gd name="connsiteY13" fmla="*/ 487680 h 3151632"/>
              <a:gd name="connsiteX14" fmla="*/ 329184 w 4925568"/>
              <a:gd name="connsiteY14" fmla="*/ 438912 h 3151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25568" h="3151632">
                <a:moveTo>
                  <a:pt x="2371344" y="0"/>
                </a:moveTo>
                <a:cubicBezTo>
                  <a:pt x="2371344" y="24830"/>
                  <a:pt x="2369360" y="5655"/>
                  <a:pt x="2426208" y="18288"/>
                </a:cubicBezTo>
                <a:lnTo>
                  <a:pt x="4858512" y="1347216"/>
                </a:lnTo>
                <a:lnTo>
                  <a:pt x="4925568" y="1652016"/>
                </a:lnTo>
                <a:lnTo>
                  <a:pt x="4748784" y="1810512"/>
                </a:lnTo>
                <a:lnTo>
                  <a:pt x="3578352" y="2651760"/>
                </a:lnTo>
                <a:lnTo>
                  <a:pt x="2426208" y="3121152"/>
                </a:lnTo>
                <a:lnTo>
                  <a:pt x="1170432" y="3151632"/>
                </a:lnTo>
                <a:lnTo>
                  <a:pt x="353568" y="2773680"/>
                </a:lnTo>
                <a:lnTo>
                  <a:pt x="0" y="1560576"/>
                </a:lnTo>
                <a:lnTo>
                  <a:pt x="0" y="1164336"/>
                </a:lnTo>
                <a:lnTo>
                  <a:pt x="286512" y="554736"/>
                </a:lnTo>
                <a:cubicBezTo>
                  <a:pt x="286512" y="554736"/>
                  <a:pt x="288297" y="521773"/>
                  <a:pt x="292608" y="505968"/>
                </a:cubicBezTo>
                <a:cubicBezTo>
                  <a:pt x="294536" y="498900"/>
                  <a:pt x="301292" y="494112"/>
                  <a:pt x="304800" y="487680"/>
                </a:cubicBezTo>
                <a:cubicBezTo>
                  <a:pt x="313503" y="471724"/>
                  <a:pt x="321056" y="455168"/>
                  <a:pt x="329184" y="438912"/>
                </a:cubicBezTo>
                <a:close/>
              </a:path>
            </a:pathLst>
          </a:custGeom>
        </p:spPr>
      </p:pic>
      <p:grpSp>
        <p:nvGrpSpPr>
          <p:cNvPr id="17" name="组合 16"/>
          <p:cNvGrpSpPr/>
          <p:nvPr/>
        </p:nvGrpSpPr>
        <p:grpSpPr>
          <a:xfrm>
            <a:off x="7102717" y="2438133"/>
            <a:ext cx="5278973" cy="4486326"/>
            <a:chOff x="7989916" y="2184481"/>
            <a:chExt cx="5278973" cy="4486326"/>
          </a:xfrm>
        </p:grpSpPr>
        <p:sp>
          <p:nvSpPr>
            <p:cNvPr id="18" name="任意多边形: 形状 17"/>
            <p:cNvSpPr/>
            <p:nvPr/>
          </p:nvSpPr>
          <p:spPr>
            <a:xfrm rot="5400000" flipH="1">
              <a:off x="12804010" y="4446729"/>
              <a:ext cx="3025" cy="3559"/>
            </a:xfrm>
            <a:custGeom>
              <a:avLst/>
              <a:gdLst/>
              <a:ahLst/>
              <a:cxnLst/>
              <a:rect l="l" t="t" r="r" b="b"/>
              <a:pathLst>
                <a:path w="4538" h="4538"/>
              </a:pathLst>
            </a:custGeom>
            <a:solidFill>
              <a:schemeClr val="bg1"/>
            </a:solidFill>
            <a:ln w="4539" cap="flat">
              <a:noFill/>
              <a:prstDash val="solid"/>
              <a:miter/>
            </a:ln>
          </p:spPr>
          <p:txBody>
            <a:bodyPr rtlCol="0" anchor="ctr"/>
            <a:lstStyle/>
            <a:p>
              <a:endParaRPr lang="zh-CN" altLang="en-US"/>
            </a:p>
          </p:txBody>
        </p:sp>
        <p:sp>
          <p:nvSpPr>
            <p:cNvPr id="19" name="任意多边形: 形状 18"/>
            <p:cNvSpPr/>
            <p:nvPr/>
          </p:nvSpPr>
          <p:spPr>
            <a:xfrm rot="5400000" flipH="1">
              <a:off x="8590860" y="2159364"/>
              <a:ext cx="3915074" cy="4606790"/>
            </a:xfrm>
            <a:custGeom>
              <a:avLst/>
              <a:gdLst>
                <a:gd name="connsiteX0" fmla="*/ 3915074 w 3915074"/>
                <a:gd name="connsiteY0" fmla="*/ 0 h 4606790"/>
                <a:gd name="connsiteX1" fmla="*/ 0 w 3915074"/>
                <a:gd name="connsiteY1" fmla="*/ 4606790 h 4606790"/>
                <a:gd name="connsiteX2" fmla="*/ 12480 w 3915074"/>
                <a:gd name="connsiteY2" fmla="*/ 4595321 h 4606790"/>
                <a:gd name="connsiteX3" fmla="*/ 1254180 w 3915074"/>
                <a:gd name="connsiteY3" fmla="*/ 3975564 h 4606790"/>
                <a:gd name="connsiteX4" fmla="*/ 2756802 w 3915074"/>
                <a:gd name="connsiteY4" fmla="*/ 4587120 h 4606790"/>
                <a:gd name="connsiteX5" fmla="*/ 2764279 w 3915074"/>
                <a:gd name="connsiteY5" fmla="*/ 4593128 h 4606790"/>
                <a:gd name="connsiteX6" fmla="*/ 2764095 w 3915074"/>
                <a:gd name="connsiteY6" fmla="*/ 4588562 h 4606790"/>
                <a:gd name="connsiteX7" fmla="*/ 2756214 w 3915074"/>
                <a:gd name="connsiteY7" fmla="*/ 4145860 h 4606790"/>
                <a:gd name="connsiteX8" fmla="*/ 2756353 w 3915074"/>
                <a:gd name="connsiteY8" fmla="*/ 4122767 h 4606790"/>
                <a:gd name="connsiteX9" fmla="*/ 2756214 w 3915074"/>
                <a:gd name="connsiteY9" fmla="*/ 4102237 h 4606790"/>
                <a:gd name="connsiteX10" fmla="*/ 3098537 w 3915074"/>
                <a:gd name="connsiteY10" fmla="*/ 1490696 h 4606790"/>
                <a:gd name="connsiteX11" fmla="*/ 3873825 w 3915074"/>
                <a:gd name="connsiteY11" fmla="*/ 58273 h 460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15074" h="4606790">
                  <a:moveTo>
                    <a:pt x="3915074" y="0"/>
                  </a:moveTo>
                  <a:lnTo>
                    <a:pt x="0" y="4606790"/>
                  </a:lnTo>
                  <a:lnTo>
                    <a:pt x="12480" y="4595321"/>
                  </a:lnTo>
                  <a:cubicBezTo>
                    <a:pt x="286977" y="4350386"/>
                    <a:pt x="747901" y="4016190"/>
                    <a:pt x="1254180" y="3975564"/>
                  </a:cubicBezTo>
                  <a:cubicBezTo>
                    <a:pt x="1900322" y="3923703"/>
                    <a:pt x="2663881" y="4513227"/>
                    <a:pt x="2756802" y="4587120"/>
                  </a:cubicBezTo>
                  <a:lnTo>
                    <a:pt x="2764279" y="4593128"/>
                  </a:lnTo>
                  <a:lnTo>
                    <a:pt x="2764095" y="4588562"/>
                  </a:lnTo>
                  <a:cubicBezTo>
                    <a:pt x="2761210" y="4512994"/>
                    <a:pt x="2756377" y="4355587"/>
                    <a:pt x="2756214" y="4145860"/>
                  </a:cubicBezTo>
                  <a:lnTo>
                    <a:pt x="2756353" y="4122767"/>
                  </a:lnTo>
                  <a:lnTo>
                    <a:pt x="2756214" y="4102237"/>
                  </a:lnTo>
                  <a:cubicBezTo>
                    <a:pt x="2755702" y="3443093"/>
                    <a:pt x="2801322" y="2267142"/>
                    <a:pt x="3098537" y="1490696"/>
                  </a:cubicBezTo>
                  <a:cubicBezTo>
                    <a:pt x="3315411" y="924135"/>
                    <a:pt x="3622051" y="420024"/>
                    <a:pt x="3873825" y="58273"/>
                  </a:cubicBezTo>
                  <a:close/>
                </a:path>
              </a:pathLst>
            </a:custGeom>
            <a:solidFill>
              <a:schemeClr val="bg1"/>
            </a:solidFill>
            <a:ln w="4539" cap="flat">
              <a:noFill/>
              <a:prstDash val="solid"/>
              <a:miter/>
            </a:ln>
            <a:effectLst>
              <a:outerShdw blurRad="215900" dist="38100" dir="13500000" algn="br" rotWithShape="0">
                <a:prstClr val="black">
                  <a:alpha val="20000"/>
                </a:prstClr>
              </a:outerShdw>
            </a:effectLst>
          </p:spPr>
          <p:txBody>
            <a:bodyPr rtlCol="0" anchor="ctr"/>
            <a:lstStyle/>
            <a:p>
              <a:endParaRPr lang="zh-CN" altLang="en-US" dirty="0"/>
            </a:p>
          </p:txBody>
        </p:sp>
        <p:sp>
          <p:nvSpPr>
            <p:cNvPr id="20" name="任意多边形: 形状 19"/>
            <p:cNvSpPr/>
            <p:nvPr/>
          </p:nvSpPr>
          <p:spPr>
            <a:xfrm rot="5400000" flipH="1">
              <a:off x="8386240" y="1788157"/>
              <a:ext cx="4486326" cy="5278973"/>
            </a:xfrm>
            <a:custGeom>
              <a:avLst/>
              <a:gdLst>
                <a:gd name="connsiteX0" fmla="*/ 4524828 w 6730688"/>
                <a:gd name="connsiteY0" fmla="*/ 6396095 h 6730689"/>
                <a:gd name="connsiteX1" fmla="*/ 2256378 w 6730688"/>
                <a:gd name="connsiteY1" fmla="*/ 5606722 h 6730689"/>
                <a:gd name="connsiteX2" fmla="*/ 0 w 6730688"/>
                <a:gd name="connsiteY2" fmla="*/ 6730689 h 6730689"/>
                <a:gd name="connsiteX3" fmla="*/ 6730689 w 6730688"/>
                <a:gd name="connsiteY3" fmla="*/ 0 h 6730689"/>
                <a:gd name="connsiteX4" fmla="*/ 5023406 w 6730688"/>
                <a:gd name="connsiteY4" fmla="*/ 2438516 h 6730689"/>
                <a:gd name="connsiteX5" fmla="*/ 4524828 w 6730688"/>
                <a:gd name="connsiteY5" fmla="*/ 6396095 h 6730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0688" h="6730689">
                  <a:moveTo>
                    <a:pt x="4524828" y="6396095"/>
                  </a:moveTo>
                  <a:cubicBezTo>
                    <a:pt x="4524828" y="6396095"/>
                    <a:pt x="3290388" y="5536190"/>
                    <a:pt x="2256378" y="5606722"/>
                  </a:cubicBezTo>
                  <a:cubicBezTo>
                    <a:pt x="1041091" y="5689599"/>
                    <a:pt x="0" y="6730689"/>
                    <a:pt x="0" y="6730689"/>
                  </a:cubicBezTo>
                  <a:lnTo>
                    <a:pt x="6730689" y="0"/>
                  </a:lnTo>
                  <a:cubicBezTo>
                    <a:pt x="6409348" y="330782"/>
                    <a:pt x="5543997" y="1282732"/>
                    <a:pt x="5023406" y="2438516"/>
                  </a:cubicBezTo>
                  <a:cubicBezTo>
                    <a:pt x="4374823" y="3878469"/>
                    <a:pt x="4524828" y="6396095"/>
                    <a:pt x="4524828" y="6396095"/>
                  </a:cubicBezTo>
                  <a:close/>
                </a:path>
              </a:pathLst>
            </a:custGeom>
            <a:solidFill>
              <a:schemeClr val="bg1"/>
            </a:solidFill>
            <a:ln w="4539" cap="flat">
              <a:noFill/>
              <a:prstDash val="solid"/>
              <a:miter/>
            </a:ln>
            <a:effectLst>
              <a:innerShdw blurRad="279400" dist="152400" dir="13500000">
                <a:schemeClr val="tx1">
                  <a:alpha val="21000"/>
                </a:schemeClr>
              </a:innerShdw>
            </a:effectLst>
          </p:spPr>
          <p:txBody>
            <a:bodyPr rtlCol="0" anchor="ctr"/>
            <a:lstStyle/>
            <a:p>
              <a:endParaRPr lang="zh-CN" altLang="en-US" dirty="0"/>
            </a:p>
          </p:txBody>
        </p:sp>
      </p:grpSp>
      <p:pic>
        <p:nvPicPr>
          <p:cNvPr id="22" name="图片 2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1787" y="4161061"/>
            <a:ext cx="3090046" cy="1432317"/>
          </a:xfrm>
          <a:prstGeom prst="rect">
            <a:avLst/>
          </a:prstGeom>
        </p:spPr>
      </p:pic>
      <p:pic>
        <p:nvPicPr>
          <p:cNvPr id="24" name="图片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85113" y="5126575"/>
            <a:ext cx="3090046" cy="1432317"/>
          </a:xfrm>
          <a:prstGeom prst="rect">
            <a:avLst/>
          </a:prstGeom>
        </p:spPr>
      </p:pic>
      <p:pic>
        <p:nvPicPr>
          <p:cNvPr id="25" name="图片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527864" y="5591065"/>
            <a:ext cx="3090046" cy="1432317"/>
          </a:xfrm>
          <a:prstGeom prst="rect">
            <a:avLst/>
          </a:prstGeom>
        </p:spPr>
      </p:pic>
      <p:pic>
        <p:nvPicPr>
          <p:cNvPr id="26" name="图片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3792465" y="5417151"/>
            <a:ext cx="1615286" cy="748727"/>
          </a:xfrm>
          <a:prstGeom prst="rect">
            <a:avLst/>
          </a:prstGeom>
        </p:spPr>
      </p:pic>
      <p:pic>
        <p:nvPicPr>
          <p:cNvPr id="28" name="图片 2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9556" y="5392591"/>
            <a:ext cx="1206803" cy="559385"/>
          </a:xfrm>
          <a:prstGeom prst="rect">
            <a:avLst/>
          </a:prstGeom>
        </p:spPr>
      </p:pic>
      <p:pic>
        <p:nvPicPr>
          <p:cNvPr id="29" name="图片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05822" y="4837960"/>
            <a:ext cx="3090046" cy="1432317"/>
          </a:xfrm>
          <a:prstGeom prst="rect">
            <a:avLst/>
          </a:prstGeom>
        </p:spPr>
      </p:pic>
      <p:pic>
        <p:nvPicPr>
          <p:cNvPr id="30" name="图片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2768" y="4435898"/>
            <a:ext cx="3090046" cy="1432317"/>
          </a:xfrm>
          <a:prstGeom prst="rect">
            <a:avLst/>
          </a:prstGeom>
        </p:spPr>
      </p:pic>
      <p:pic>
        <p:nvPicPr>
          <p:cNvPr id="31" name="图片 3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445179" y="4437726"/>
            <a:ext cx="2266172" cy="1050430"/>
          </a:xfrm>
          <a:prstGeom prst="rect">
            <a:avLst/>
          </a:prstGeom>
        </p:spPr>
      </p:pic>
      <p:pic>
        <p:nvPicPr>
          <p:cNvPr id="32" name="图片 3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092065" y="4289630"/>
            <a:ext cx="1673711" cy="775809"/>
          </a:xfrm>
          <a:prstGeom prst="rect">
            <a:avLst/>
          </a:prstGeom>
        </p:spPr>
      </p:pic>
      <p:pic>
        <p:nvPicPr>
          <p:cNvPr id="33" name="图片 3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166474" y="4032760"/>
            <a:ext cx="1673711" cy="775809"/>
          </a:xfrm>
          <a:prstGeom prst="rect">
            <a:avLst/>
          </a:prstGeom>
        </p:spPr>
      </p:pic>
      <p:pic>
        <p:nvPicPr>
          <p:cNvPr id="34" name="图片 3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175840" y="4780209"/>
            <a:ext cx="3090046" cy="1432317"/>
          </a:xfrm>
          <a:prstGeom prst="rect">
            <a:avLst/>
          </a:prstGeom>
        </p:spPr>
      </p:pic>
      <p:pic>
        <p:nvPicPr>
          <p:cNvPr id="36" name="图片 3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823796" y="4120345"/>
            <a:ext cx="1673711" cy="775809"/>
          </a:xfrm>
          <a:prstGeom prst="rect">
            <a:avLst/>
          </a:prstGeom>
        </p:spPr>
      </p:pic>
      <p:pic>
        <p:nvPicPr>
          <p:cNvPr id="39" name="图片 3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81719" y="408718"/>
            <a:ext cx="2376575" cy="440461"/>
          </a:xfrm>
          <a:prstGeom prst="rect">
            <a:avLst/>
          </a:prstGeom>
        </p:spPr>
      </p:pic>
      <p:sp>
        <p:nvSpPr>
          <p:cNvPr id="49" name="文本框 48"/>
          <p:cNvSpPr txBox="1"/>
          <p:nvPr/>
        </p:nvSpPr>
        <p:spPr>
          <a:xfrm>
            <a:off x="601534" y="1718421"/>
            <a:ext cx="8449733" cy="1568450"/>
          </a:xfrm>
          <a:prstGeom prst="rect">
            <a:avLst/>
          </a:prstGeom>
          <a:noFill/>
        </p:spPr>
        <p:txBody>
          <a:bodyPr wrap="square" rtlCol="0">
            <a:spAutoFit/>
          </a:bodyPr>
          <a:lstStyle/>
          <a:p>
            <a:r>
              <a:rPr lang="zh-CN" altLang="en-US" sz="4800" b="1" dirty="0">
                <a:solidFill>
                  <a:srgbClr val="0057A9"/>
                </a:solidFill>
                <a:latin typeface="微软雅黑" panose="020B0503020204020204" pitchFamily="34" charset="-122"/>
                <a:ea typeface="微软雅黑" panose="020B0503020204020204" pitchFamily="34" charset="-122"/>
              </a:rPr>
              <a:t>面向语义相似度匹配的临床术语标准化方法</a:t>
            </a:r>
            <a:endParaRPr lang="zh-CN" altLang="en-US" sz="4800" b="1" dirty="0">
              <a:solidFill>
                <a:srgbClr val="0057A9"/>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3459744" y="4499997"/>
            <a:ext cx="1982167" cy="428227"/>
            <a:chOff x="601534" y="4109720"/>
            <a:chExt cx="1982167" cy="428227"/>
          </a:xfrm>
        </p:grpSpPr>
        <p:sp>
          <p:nvSpPr>
            <p:cNvPr id="13" name="矩形 12"/>
            <p:cNvSpPr/>
            <p:nvPr/>
          </p:nvSpPr>
          <p:spPr>
            <a:xfrm>
              <a:off x="664920" y="4172187"/>
              <a:ext cx="1918781" cy="365760"/>
            </a:xfrm>
            <a:prstGeom prst="rect">
              <a:avLst/>
            </a:prstGeom>
            <a:noFill/>
            <a:ln w="7620">
              <a:solidFill>
                <a:srgbClr val="4271ED">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13"/>
            <p:cNvSpPr/>
            <p:nvPr/>
          </p:nvSpPr>
          <p:spPr>
            <a:xfrm>
              <a:off x="601534" y="4109720"/>
              <a:ext cx="1918781"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601534" y="4131018"/>
              <a:ext cx="1918781" cy="321945"/>
            </a:xfrm>
            <a:prstGeom prst="rect">
              <a:avLst/>
            </a:prstGeom>
            <a:solidFill>
              <a:srgbClr val="FCC11B"/>
            </a:solidFill>
          </p:spPr>
          <p:txBody>
            <a:bodyPr wrap="square" rtlCol="0">
              <a:spAutoFit/>
            </a:bodyPr>
            <a:lstStyle/>
            <a:p>
              <a:pPr algn="ctr"/>
              <a:r>
                <a:rPr lang="zh-CN" altLang="en-US" sz="1500" spc="300" dirty="0">
                  <a:solidFill>
                    <a:schemeClr val="bg1"/>
                  </a:solidFill>
                  <a:latin typeface="微软雅黑" panose="020B0503020204020204" pitchFamily="34" charset="-122"/>
                  <a:ea typeface="微软雅黑" panose="020B0503020204020204" pitchFamily="34" charset="-122"/>
                </a:rPr>
                <a:t>舒洪波</a:t>
              </a:r>
              <a:endParaRPr lang="zh-CN" altLang="en-US" sz="1500" spc="3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0" y="0"/>
            <a:ext cx="12192000" cy="6858000"/>
          </a:xfrm>
          <a:prstGeom prst="rect">
            <a:avLst/>
          </a:prstGeom>
          <a:gradFill flip="none" rotWithShape="1">
            <a:gsLst>
              <a:gs pos="99000">
                <a:schemeClr val="accent1">
                  <a:lumMod val="20000"/>
                  <a:lumOff val="80000"/>
                </a:schemeClr>
              </a:gs>
              <a:gs pos="3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alphaModFix amt="20000"/>
            <a:extLst>
              <a:ext uri="{28A0092B-C50C-407E-A947-70E740481C1C}">
                <a14:useLocalDpi xmlns:a14="http://schemas.microsoft.com/office/drawing/2010/main" val="0"/>
              </a:ext>
            </a:extLst>
          </a:blip>
          <a:stretch>
            <a:fillRect/>
          </a:stretch>
        </p:blipFill>
        <p:spPr>
          <a:xfrm>
            <a:off x="0" y="2976"/>
            <a:ext cx="12192000" cy="6852047"/>
          </a:xfrm>
          <a:prstGeom prst="rect">
            <a:avLst/>
          </a:prstGeom>
        </p:spPr>
      </p:pic>
      <p:sp>
        <p:nvSpPr>
          <p:cNvPr id="49" name="文本框 48"/>
          <p:cNvSpPr txBox="1"/>
          <p:nvPr/>
        </p:nvSpPr>
        <p:spPr>
          <a:xfrm>
            <a:off x="0"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01</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0" name="文本框 49"/>
          <p:cNvSpPr txBox="1"/>
          <p:nvPr/>
        </p:nvSpPr>
        <p:spPr>
          <a:xfrm>
            <a:off x="4297523" y="366712"/>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02</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1" name="文本框 50"/>
          <p:cNvSpPr txBox="1"/>
          <p:nvPr/>
        </p:nvSpPr>
        <p:spPr>
          <a:xfrm>
            <a:off x="8050217"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03</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48" name="平行四边形 47"/>
          <p:cNvSpPr/>
          <p:nvPr/>
        </p:nvSpPr>
        <p:spPr>
          <a:xfrm rot="10214155" flipV="1">
            <a:off x="-591726"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5" name="图片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6421199" y="4859628"/>
            <a:ext cx="3090046" cy="1432317"/>
          </a:xfrm>
          <a:prstGeom prst="rect">
            <a:avLst/>
          </a:prstGeom>
        </p:spPr>
      </p:pic>
      <p:sp>
        <p:nvSpPr>
          <p:cNvPr id="3" name="平行四边形 2"/>
          <p:cNvSpPr/>
          <p:nvPr/>
        </p:nvSpPr>
        <p:spPr>
          <a:xfrm rot="10214155" flipV="1">
            <a:off x="6742438"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平行四边形 4"/>
          <p:cNvSpPr/>
          <p:nvPr/>
        </p:nvSpPr>
        <p:spPr>
          <a:xfrm rot="10214155" flipV="1">
            <a:off x="3026796" y="5354108"/>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983" y="5135386"/>
            <a:ext cx="3090046" cy="1432317"/>
          </a:xfrm>
          <a:prstGeom prst="rect">
            <a:avLst/>
          </a:prstGeom>
        </p:spPr>
      </p:pic>
      <p:sp>
        <p:nvSpPr>
          <p:cNvPr id="9" name="平行四边形 8"/>
          <p:cNvSpPr/>
          <p:nvPr/>
        </p:nvSpPr>
        <p:spPr>
          <a:xfrm rot="5400000" flipV="1">
            <a:off x="4500880" y="300355"/>
            <a:ext cx="2091055" cy="6242050"/>
          </a:xfrm>
          <a:prstGeom prst="parallelogram">
            <a:avLst>
              <a:gd name="adj" fmla="val 362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p:nvSpPr>
        <p:spPr>
          <a:xfrm>
            <a:off x="782597" y="664764"/>
            <a:ext cx="2214880" cy="583565"/>
          </a:xfrm>
          <a:prstGeom prst="rect">
            <a:avLst/>
          </a:prstGeom>
        </p:spPr>
        <p:txBody>
          <a:bodyPr wrap="none">
            <a:spAutoFit/>
          </a:bodyPr>
          <a:lstStyle/>
          <a:p>
            <a:r>
              <a:rPr lang="zh-CN" altLang="en-US" sz="3200" b="1" dirty="0">
                <a:solidFill>
                  <a:srgbClr val="0056A7"/>
                </a:solidFill>
                <a:latin typeface="微软雅黑" panose="020B0503020204020204" pitchFamily="34" charset="-122"/>
                <a:ea typeface="微软雅黑" panose="020B0503020204020204" pitchFamily="34" charset="-122"/>
              </a:rPr>
              <a:t>可行性</a:t>
            </a:r>
            <a:r>
              <a:rPr lang="zh-CN" altLang="en-US" sz="3200" b="1" dirty="0">
                <a:solidFill>
                  <a:srgbClr val="0056A7"/>
                </a:solidFill>
                <a:latin typeface="微软雅黑" panose="020B0503020204020204" pitchFamily="34" charset="-122"/>
                <a:ea typeface="微软雅黑" panose="020B0503020204020204" pitchFamily="34" charset="-122"/>
              </a:rPr>
              <a:t>分析</a:t>
            </a:r>
            <a:endParaRPr lang="zh-CN" altLang="en-US" sz="3200" b="1" dirty="0">
              <a:solidFill>
                <a:srgbClr val="0056A7"/>
              </a:solidFill>
              <a:latin typeface="微软雅黑" panose="020B0503020204020204" pitchFamily="34" charset="-122"/>
              <a:ea typeface="微软雅黑" panose="020B0503020204020204" pitchFamily="34" charset="-122"/>
            </a:endParaRPr>
          </a:p>
        </p:txBody>
      </p:sp>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43734" y="5599876"/>
            <a:ext cx="3090046" cy="1432317"/>
          </a:xfrm>
          <a:prstGeom prst="rect">
            <a:avLst/>
          </a:prstGeom>
        </p:spPr>
      </p:pic>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3308335" y="5425962"/>
            <a:ext cx="1615286" cy="748727"/>
          </a:xfrm>
          <a:prstGeom prst="rect">
            <a:avLst/>
          </a:prstGeom>
        </p:spPr>
      </p:pic>
      <p:pic>
        <p:nvPicPr>
          <p:cNvPr id="37" name="图片 3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5426" y="5401402"/>
            <a:ext cx="1206803" cy="559385"/>
          </a:xfrm>
          <a:prstGeom prst="rect">
            <a:avLst/>
          </a:prstGeom>
        </p:spPr>
      </p:pic>
      <p:pic>
        <p:nvPicPr>
          <p:cNvPr id="38" name="图片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91710" y="4789020"/>
            <a:ext cx="3090046" cy="1432317"/>
          </a:xfrm>
          <a:prstGeom prst="rect">
            <a:avLst/>
          </a:prstGeom>
        </p:spPr>
      </p:pic>
      <p:pic>
        <p:nvPicPr>
          <p:cNvPr id="39" name="图片 3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9272" y="5712464"/>
            <a:ext cx="3090046" cy="1432317"/>
          </a:xfrm>
          <a:prstGeom prst="rect">
            <a:avLst/>
          </a:prstGeom>
        </p:spPr>
      </p:pic>
      <p:pic>
        <p:nvPicPr>
          <p:cNvPr id="40" name="图片 3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39550" y="5841033"/>
            <a:ext cx="1673711" cy="775809"/>
          </a:xfrm>
          <a:prstGeom prst="rect">
            <a:avLst/>
          </a:prstGeom>
        </p:spPr>
      </p:pic>
      <p:pic>
        <p:nvPicPr>
          <p:cNvPr id="47" name="图片 4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487294" y="5983830"/>
            <a:ext cx="1673711" cy="775809"/>
          </a:xfrm>
          <a:prstGeom prst="rect">
            <a:avLst/>
          </a:prstGeom>
        </p:spPr>
      </p:pic>
      <p:pic>
        <p:nvPicPr>
          <p:cNvPr id="41" name="图片 4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38804" y="5892039"/>
            <a:ext cx="1673711" cy="775809"/>
          </a:xfrm>
          <a:prstGeom prst="rect">
            <a:avLst/>
          </a:prstGeom>
        </p:spPr>
      </p:pic>
      <p:pic>
        <p:nvPicPr>
          <p:cNvPr id="42" name="图片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318394" y="5538271"/>
            <a:ext cx="3090046" cy="1432317"/>
          </a:xfrm>
          <a:prstGeom prst="rect">
            <a:avLst/>
          </a:prstGeom>
        </p:spPr>
      </p:pic>
      <p:pic>
        <p:nvPicPr>
          <p:cNvPr id="43" name="图片 4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06934" y="5618677"/>
            <a:ext cx="1206803" cy="559385"/>
          </a:xfrm>
          <a:prstGeom prst="rect">
            <a:avLst/>
          </a:prstGeom>
        </p:spPr>
      </p:pic>
      <p:pic>
        <p:nvPicPr>
          <p:cNvPr id="46" name="图片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9102" y="5709985"/>
            <a:ext cx="3090046" cy="1432317"/>
          </a:xfrm>
          <a:prstGeom prst="rect">
            <a:avLst/>
          </a:prstGeom>
        </p:spPr>
      </p:pic>
      <p:pic>
        <p:nvPicPr>
          <p:cNvPr id="58" name="图片 5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878820" y="5876627"/>
            <a:ext cx="1673711" cy="775809"/>
          </a:xfrm>
          <a:prstGeom prst="rect">
            <a:avLst/>
          </a:prstGeom>
        </p:spPr>
      </p:pic>
      <p:pic>
        <p:nvPicPr>
          <p:cNvPr id="60" name="图片 5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14020" y="6016442"/>
            <a:ext cx="1673711" cy="775809"/>
          </a:xfrm>
          <a:prstGeom prst="rect">
            <a:avLst/>
          </a:prstGeom>
        </p:spPr>
      </p:pic>
      <p:pic>
        <p:nvPicPr>
          <p:cNvPr id="66" name="图片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1542" y="5752222"/>
            <a:ext cx="3090046" cy="1432317"/>
          </a:xfrm>
          <a:prstGeom prst="rect">
            <a:avLst/>
          </a:prstGeom>
        </p:spPr>
      </p:pic>
      <p:pic>
        <p:nvPicPr>
          <p:cNvPr id="67" name="图片 6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9651780" y="5512166"/>
            <a:ext cx="3090046" cy="1432317"/>
          </a:xfrm>
          <a:prstGeom prst="rect">
            <a:avLst/>
          </a:prstGeom>
        </p:spPr>
      </p:pic>
      <p:sp>
        <p:nvSpPr>
          <p:cNvPr id="6" name="文本框 5"/>
          <p:cNvSpPr txBox="1"/>
          <p:nvPr/>
        </p:nvSpPr>
        <p:spPr>
          <a:xfrm>
            <a:off x="2642235" y="2972435"/>
            <a:ext cx="5971540" cy="922020"/>
          </a:xfrm>
          <a:prstGeom prst="rect">
            <a:avLst/>
          </a:prstGeom>
          <a:noFill/>
        </p:spPr>
        <p:txBody>
          <a:bodyPr wrap="square" rtlCol="0">
            <a:spAutoFit/>
          </a:bodyPr>
          <a:p>
            <a:r>
              <a:rPr lang="zh-CN" altLang="en-US"/>
              <a:t>医疗领域对准确性要求较高，而BERT模型通常在语义理解任务中表现出色。选择BERT模型来实现医疗领域的语义相似度匹配可以提供高准确性和语义理解的优势。</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0" y="0"/>
            <a:ext cx="12192000" cy="6858000"/>
          </a:xfrm>
          <a:prstGeom prst="rect">
            <a:avLst/>
          </a:prstGeom>
          <a:gradFill flip="none" rotWithShape="1">
            <a:gsLst>
              <a:gs pos="99000">
                <a:schemeClr val="accent1">
                  <a:lumMod val="20000"/>
                  <a:lumOff val="80000"/>
                </a:schemeClr>
              </a:gs>
              <a:gs pos="3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alphaModFix amt="20000"/>
            <a:extLst>
              <a:ext uri="{28A0092B-C50C-407E-A947-70E740481C1C}">
                <a14:useLocalDpi xmlns:a14="http://schemas.microsoft.com/office/drawing/2010/main" val="0"/>
              </a:ext>
            </a:extLst>
          </a:blip>
          <a:stretch>
            <a:fillRect/>
          </a:stretch>
        </p:blipFill>
        <p:spPr>
          <a:xfrm>
            <a:off x="0" y="2976"/>
            <a:ext cx="12192000" cy="6852047"/>
          </a:xfrm>
          <a:prstGeom prst="rect">
            <a:avLst/>
          </a:prstGeom>
        </p:spPr>
      </p:pic>
      <p:sp>
        <p:nvSpPr>
          <p:cNvPr id="49" name="文本框 48"/>
          <p:cNvSpPr txBox="1"/>
          <p:nvPr/>
        </p:nvSpPr>
        <p:spPr>
          <a:xfrm>
            <a:off x="0"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01</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0" name="文本框 49"/>
          <p:cNvSpPr txBox="1"/>
          <p:nvPr/>
        </p:nvSpPr>
        <p:spPr>
          <a:xfrm>
            <a:off x="4297523" y="366712"/>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02</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1" name="文本框 50"/>
          <p:cNvSpPr txBox="1"/>
          <p:nvPr/>
        </p:nvSpPr>
        <p:spPr>
          <a:xfrm>
            <a:off x="8050217"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03</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48" name="平行四边形 47"/>
          <p:cNvSpPr/>
          <p:nvPr/>
        </p:nvSpPr>
        <p:spPr>
          <a:xfrm rot="10214155" flipV="1">
            <a:off x="-591726"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5" name="图片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6421199" y="4859628"/>
            <a:ext cx="3090046" cy="1432317"/>
          </a:xfrm>
          <a:prstGeom prst="rect">
            <a:avLst/>
          </a:prstGeom>
        </p:spPr>
      </p:pic>
      <p:sp>
        <p:nvSpPr>
          <p:cNvPr id="3" name="平行四边形 2"/>
          <p:cNvSpPr/>
          <p:nvPr/>
        </p:nvSpPr>
        <p:spPr>
          <a:xfrm rot="10214155" flipV="1">
            <a:off x="6742438"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平行四边形 4"/>
          <p:cNvSpPr/>
          <p:nvPr/>
        </p:nvSpPr>
        <p:spPr>
          <a:xfrm rot="10214155" flipV="1">
            <a:off x="3026796" y="5354108"/>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983" y="5135386"/>
            <a:ext cx="3090046" cy="1432317"/>
          </a:xfrm>
          <a:prstGeom prst="rect">
            <a:avLst/>
          </a:prstGeom>
        </p:spPr>
      </p:pic>
      <p:sp>
        <p:nvSpPr>
          <p:cNvPr id="9" name="平行四边形 8"/>
          <p:cNvSpPr/>
          <p:nvPr/>
        </p:nvSpPr>
        <p:spPr>
          <a:xfrm rot="5400000" flipV="1">
            <a:off x="3243580" y="-1506855"/>
            <a:ext cx="5396865" cy="10500995"/>
          </a:xfrm>
          <a:prstGeom prst="parallelogram">
            <a:avLst>
              <a:gd name="adj" fmla="val 362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p:nvSpPr>
        <p:spPr>
          <a:xfrm>
            <a:off x="782597" y="664764"/>
            <a:ext cx="2878455" cy="583565"/>
          </a:xfrm>
          <a:prstGeom prst="rect">
            <a:avLst/>
          </a:prstGeom>
        </p:spPr>
        <p:txBody>
          <a:bodyPr wrap="none">
            <a:spAutoFit/>
          </a:bodyPr>
          <a:lstStyle/>
          <a:p>
            <a:r>
              <a:rPr lang="en-US" altLang="zh-CN" sz="3200" b="1" dirty="0">
                <a:solidFill>
                  <a:srgbClr val="0056A7"/>
                </a:solidFill>
                <a:latin typeface="微软雅黑" panose="020B0503020204020204" pitchFamily="34" charset="-122"/>
                <a:ea typeface="微软雅黑" panose="020B0503020204020204" pitchFamily="34" charset="-122"/>
              </a:rPr>
              <a:t>macBERT</a:t>
            </a:r>
            <a:r>
              <a:rPr lang="zh-CN" altLang="en-US" sz="3200" b="1" dirty="0">
                <a:solidFill>
                  <a:srgbClr val="0056A7"/>
                </a:solidFill>
                <a:latin typeface="微软雅黑" panose="020B0503020204020204" pitchFamily="34" charset="-122"/>
                <a:ea typeface="微软雅黑" panose="020B0503020204020204" pitchFamily="34" charset="-122"/>
              </a:rPr>
              <a:t>模型</a:t>
            </a:r>
            <a:endParaRPr lang="zh-CN" altLang="en-US" sz="3200" b="1" dirty="0">
              <a:solidFill>
                <a:srgbClr val="0056A7"/>
              </a:solidFill>
              <a:latin typeface="微软雅黑" panose="020B0503020204020204" pitchFamily="34" charset="-122"/>
              <a:ea typeface="微软雅黑" panose="020B0503020204020204" pitchFamily="34" charset="-122"/>
            </a:endParaRPr>
          </a:p>
        </p:txBody>
      </p:sp>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43734" y="5599876"/>
            <a:ext cx="3090046" cy="1432317"/>
          </a:xfrm>
          <a:prstGeom prst="rect">
            <a:avLst/>
          </a:prstGeom>
        </p:spPr>
      </p:pic>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3308335" y="5425962"/>
            <a:ext cx="1615286" cy="748727"/>
          </a:xfrm>
          <a:prstGeom prst="rect">
            <a:avLst/>
          </a:prstGeom>
        </p:spPr>
      </p:pic>
      <p:pic>
        <p:nvPicPr>
          <p:cNvPr id="37" name="图片 3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5426" y="5401402"/>
            <a:ext cx="1206803" cy="559385"/>
          </a:xfrm>
          <a:prstGeom prst="rect">
            <a:avLst/>
          </a:prstGeom>
        </p:spPr>
      </p:pic>
      <p:pic>
        <p:nvPicPr>
          <p:cNvPr id="38" name="图片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91710" y="4789020"/>
            <a:ext cx="3090046" cy="1432317"/>
          </a:xfrm>
          <a:prstGeom prst="rect">
            <a:avLst/>
          </a:prstGeom>
        </p:spPr>
      </p:pic>
      <p:pic>
        <p:nvPicPr>
          <p:cNvPr id="39" name="图片 3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9272" y="5712464"/>
            <a:ext cx="3090046" cy="1432317"/>
          </a:xfrm>
          <a:prstGeom prst="rect">
            <a:avLst/>
          </a:prstGeom>
        </p:spPr>
      </p:pic>
      <p:pic>
        <p:nvPicPr>
          <p:cNvPr id="40" name="图片 3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39550" y="5841033"/>
            <a:ext cx="1673711" cy="775809"/>
          </a:xfrm>
          <a:prstGeom prst="rect">
            <a:avLst/>
          </a:prstGeom>
        </p:spPr>
      </p:pic>
      <p:pic>
        <p:nvPicPr>
          <p:cNvPr id="47" name="图片 4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487294" y="5983830"/>
            <a:ext cx="1673711" cy="775809"/>
          </a:xfrm>
          <a:prstGeom prst="rect">
            <a:avLst/>
          </a:prstGeom>
        </p:spPr>
      </p:pic>
      <p:pic>
        <p:nvPicPr>
          <p:cNvPr id="41" name="图片 4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38804" y="5892039"/>
            <a:ext cx="1673711" cy="775809"/>
          </a:xfrm>
          <a:prstGeom prst="rect">
            <a:avLst/>
          </a:prstGeom>
        </p:spPr>
      </p:pic>
      <p:pic>
        <p:nvPicPr>
          <p:cNvPr id="42" name="图片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318394" y="5538271"/>
            <a:ext cx="3090046" cy="1432317"/>
          </a:xfrm>
          <a:prstGeom prst="rect">
            <a:avLst/>
          </a:prstGeom>
        </p:spPr>
      </p:pic>
      <p:pic>
        <p:nvPicPr>
          <p:cNvPr id="43" name="图片 4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06934" y="5618677"/>
            <a:ext cx="1206803" cy="559385"/>
          </a:xfrm>
          <a:prstGeom prst="rect">
            <a:avLst/>
          </a:prstGeom>
        </p:spPr>
      </p:pic>
      <p:pic>
        <p:nvPicPr>
          <p:cNvPr id="46" name="图片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9102" y="5709985"/>
            <a:ext cx="3090046" cy="1432317"/>
          </a:xfrm>
          <a:prstGeom prst="rect">
            <a:avLst/>
          </a:prstGeom>
        </p:spPr>
      </p:pic>
      <p:pic>
        <p:nvPicPr>
          <p:cNvPr id="58" name="图片 5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878820" y="5876627"/>
            <a:ext cx="1673711" cy="775809"/>
          </a:xfrm>
          <a:prstGeom prst="rect">
            <a:avLst/>
          </a:prstGeom>
        </p:spPr>
      </p:pic>
      <p:pic>
        <p:nvPicPr>
          <p:cNvPr id="60" name="图片 5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14020" y="6016442"/>
            <a:ext cx="1673711" cy="775809"/>
          </a:xfrm>
          <a:prstGeom prst="rect">
            <a:avLst/>
          </a:prstGeom>
        </p:spPr>
      </p:pic>
      <p:pic>
        <p:nvPicPr>
          <p:cNvPr id="66" name="图片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1542" y="5752222"/>
            <a:ext cx="3090046" cy="1432317"/>
          </a:xfrm>
          <a:prstGeom prst="rect">
            <a:avLst/>
          </a:prstGeom>
        </p:spPr>
      </p:pic>
      <p:pic>
        <p:nvPicPr>
          <p:cNvPr id="67" name="图片 6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9651780" y="5512166"/>
            <a:ext cx="3090046" cy="1432317"/>
          </a:xfrm>
          <a:prstGeom prst="rect">
            <a:avLst/>
          </a:prstGeom>
        </p:spPr>
      </p:pic>
      <p:sp>
        <p:nvSpPr>
          <p:cNvPr id="6" name="文本框 5"/>
          <p:cNvSpPr txBox="1"/>
          <p:nvPr/>
        </p:nvSpPr>
        <p:spPr>
          <a:xfrm>
            <a:off x="691515" y="1248410"/>
            <a:ext cx="10409555" cy="4872990"/>
          </a:xfrm>
          <a:prstGeom prst="rect">
            <a:avLst/>
          </a:prstGeom>
          <a:noFill/>
        </p:spPr>
        <p:txBody>
          <a:bodyPr wrap="square" rtlCol="0">
            <a:noAutofit/>
          </a:bodyPr>
          <a:p>
            <a:r>
              <a:rPr lang="zh-CN" altLang="en-US"/>
              <a:t>BERT（Sentence BERT）是一种基于Transformer架构的自然语言处理模型，旨在学习句子级别的语义表示。MacBERT（Macaron-BERT）是一种基于Transformer架构的自然语言处理模型，旨在提高对多模态和多层次结构数据的理解和应用。MacBERT的主要目标是将文本和图像等多模态数据编码为具有丰富语义信息的嵌入向量，以在多模态任务中进行比较和应用。</a:t>
            </a:r>
            <a:endParaRPr lang="zh-CN" altLang="en-US"/>
          </a:p>
          <a:p>
            <a:endParaRPr lang="zh-CN" altLang="en-US"/>
          </a:p>
          <a:p>
            <a:r>
              <a:rPr lang="zh-CN" altLang="en-US"/>
              <a:t>关键特点：</a:t>
            </a:r>
            <a:endParaRPr lang="zh-CN" altLang="en-US"/>
          </a:p>
          <a:p>
            <a:endParaRPr lang="zh-CN" altLang="en-US"/>
          </a:p>
          <a:p>
            <a:r>
              <a:rPr lang="zh-CN" altLang="en-US"/>
              <a:t>1. 多层次嵌套：MacBERT引入了多层次嵌套结构，使模型能够处理包含层次结构信息的文本和图像数据。这有助于更好地理解多模态数据的上下文和语境。</a:t>
            </a:r>
            <a:endParaRPr lang="zh-CN" altLang="en-US"/>
          </a:p>
          <a:p>
            <a:endParaRPr lang="zh-CN" altLang="en-US"/>
          </a:p>
          <a:p>
            <a:r>
              <a:rPr lang="zh-CN" altLang="en-US"/>
              <a:t>2. 跨模态处理：MacBERT能够同时处理文本和图像等多模态数据。这对于同时包含不同数据类型的内容，如视觉问答任务，非常有用。</a:t>
            </a:r>
            <a:endParaRPr lang="zh-CN" altLang="en-US"/>
          </a:p>
          <a:p>
            <a:endParaRPr lang="zh-CN" altLang="en-US"/>
          </a:p>
          <a:p>
            <a:r>
              <a:rPr lang="zh-CN" altLang="en-US"/>
              <a:t>3. 特定领域适应：MacBERT可以根据不同领域的需求进行微调，以提高模型在特定任务上的性能。这使得MacBERT非常灵活，适用于多种不同领域和任务。</a:t>
            </a:r>
            <a:endParaRPr lang="zh-CN" altLang="en-US"/>
          </a:p>
          <a:p>
            <a:endParaRPr lang="zh-CN" altLang="en-US"/>
          </a:p>
          <a:p>
            <a:r>
              <a:rPr lang="zh-CN" altLang="en-US"/>
              <a:t>MacBERT代表了自然语言处理领域中的一个新趋势，即改进预训练模型以适应多模态和多层次结构数据。它已被广泛用于信息检索、文本理解、对话系统和多模态任务，如文本-图像匹配。通过将不同数据类型映射到共享的语义空间，MacBERT提供了更高级的多模态语义理解，有助于改善多模态任务的性能。</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a:extLst>
              <a:ext uri="{28A0092B-C50C-407E-A947-70E740481C1C}">
                <a14:useLocalDpi xmlns:a14="http://schemas.microsoft.com/office/drawing/2010/main" val="0"/>
              </a:ext>
            </a:extLst>
          </a:blip>
          <a:srcRect t="15479"/>
          <a:stretch>
            <a:fillRect/>
          </a:stretch>
        </p:blipFill>
        <p:spPr>
          <a:xfrm>
            <a:off x="0" y="0"/>
            <a:ext cx="12191999" cy="6869874"/>
          </a:xfrm>
          <a:prstGeom prst="rect">
            <a:avLst/>
          </a:prstGeom>
        </p:spPr>
      </p:pic>
      <p:sp>
        <p:nvSpPr>
          <p:cNvPr id="7" name="矩形 6"/>
          <p:cNvSpPr/>
          <p:nvPr/>
        </p:nvSpPr>
        <p:spPr>
          <a:xfrm>
            <a:off x="0" y="1443354"/>
            <a:ext cx="12192000" cy="2568723"/>
          </a:xfrm>
          <a:prstGeom prst="rect">
            <a:avLst/>
          </a:prstGeom>
          <a:gradFill flip="none" rotWithShape="1">
            <a:gsLst>
              <a:gs pos="0">
                <a:srgbClr val="8BBAD4">
                  <a:alpha val="82000"/>
                </a:srgbClr>
              </a:gs>
              <a:gs pos="98000">
                <a:srgbClr val="2F557A">
                  <a:alpha val="81000"/>
                </a:srgbClr>
              </a:gs>
            </a:gsLst>
            <a:lin ang="27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38" name="椭圆 37"/>
          <p:cNvSpPr/>
          <p:nvPr/>
        </p:nvSpPr>
        <p:spPr>
          <a:xfrm>
            <a:off x="9789160" y="1814420"/>
            <a:ext cx="1560420" cy="1560420"/>
          </a:xfrm>
          <a:prstGeom prst="ellipse">
            <a:avLst/>
          </a:prstGeom>
          <a:gradFill flip="none" rotWithShape="1">
            <a:gsLst>
              <a:gs pos="0">
                <a:srgbClr val="EFC49C"/>
              </a:gs>
              <a:gs pos="100000">
                <a:schemeClr val="accent4"/>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A865F">
                  <a:lumMod val="50000"/>
                </a:srgbClr>
              </a:solidFill>
              <a:effectLst/>
              <a:uLnTx/>
              <a:uFillTx/>
              <a:latin typeface="Roboto"/>
              <a:ea typeface="思源黑体 CN Regular"/>
              <a:cs typeface="+mn-cs"/>
            </a:endParaRPr>
          </a:p>
        </p:txBody>
      </p:sp>
      <p:sp>
        <p:nvSpPr>
          <p:cNvPr id="39" name="梯形 38"/>
          <p:cNvSpPr/>
          <p:nvPr/>
        </p:nvSpPr>
        <p:spPr>
          <a:xfrm rot="16200000">
            <a:off x="8945957" y="1924167"/>
            <a:ext cx="1499910" cy="1334576"/>
          </a:xfrm>
          <a:prstGeom prst="trapezoid">
            <a:avLst>
              <a:gd name="adj" fmla="val 47413"/>
            </a:avLst>
          </a:prstGeom>
          <a:gradFill flip="none" rotWithShape="1">
            <a:gsLst>
              <a:gs pos="0">
                <a:srgbClr val="EFC49C">
                  <a:alpha val="55000"/>
                </a:srgbClr>
              </a:gs>
              <a:gs pos="100000">
                <a:schemeClr val="accent4">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14" name="矩形: 圆角 13"/>
          <p:cNvSpPr/>
          <p:nvPr/>
        </p:nvSpPr>
        <p:spPr>
          <a:xfrm>
            <a:off x="874712" y="3627120"/>
            <a:ext cx="2530933" cy="2681605"/>
          </a:xfrm>
          <a:prstGeom prst="roundRect">
            <a:avLst>
              <a:gd name="adj" fmla="val 3235"/>
            </a:avLst>
          </a:prstGeom>
          <a:gradFill flip="none" rotWithShape="1">
            <a:gsLst>
              <a:gs pos="0">
                <a:srgbClr val="EFC49C"/>
              </a:gs>
              <a:gs pos="100000">
                <a:schemeClr val="accent4"/>
              </a:gs>
            </a:gsLst>
            <a:lin ang="2700000" scaled="1"/>
            <a:tileRect/>
          </a:gradFill>
          <a:ln>
            <a:noFill/>
          </a:ln>
          <a:effectLst>
            <a:outerShdw blurRad="355600" dist="482600" dir="5400000" sx="86000" sy="86000" algn="t" rotWithShape="0">
              <a:schemeClr val="accent4">
                <a:alpha val="6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Roboto"/>
              <a:ea typeface="思源黑体 CN Regular"/>
              <a:cs typeface="+mn-cs"/>
            </a:endParaRPr>
          </a:p>
        </p:txBody>
      </p:sp>
      <p:sp>
        <p:nvSpPr>
          <p:cNvPr id="15" name="矩形: 圆角 14"/>
          <p:cNvSpPr/>
          <p:nvPr/>
        </p:nvSpPr>
        <p:spPr>
          <a:xfrm>
            <a:off x="3511926" y="3627120"/>
            <a:ext cx="2530933" cy="2681605"/>
          </a:xfrm>
          <a:prstGeom prst="roundRect">
            <a:avLst>
              <a:gd name="adj" fmla="val 3235"/>
            </a:avLst>
          </a:prstGeom>
          <a:gradFill flip="none" rotWithShape="1">
            <a:gsLst>
              <a:gs pos="0">
                <a:srgbClr val="EFC49C"/>
              </a:gs>
              <a:gs pos="100000">
                <a:schemeClr val="accent4"/>
              </a:gs>
            </a:gsLst>
            <a:lin ang="2700000" scaled="1"/>
            <a:tileRect/>
          </a:gradFill>
          <a:ln>
            <a:noFill/>
          </a:ln>
          <a:effectLst>
            <a:outerShdw blurRad="355600" dist="482600" dir="5400000" sx="86000" sy="86000" algn="t" rotWithShape="0">
              <a:schemeClr val="accent4">
                <a:alpha val="6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spcBef>
                <a:spcPts val="0"/>
              </a:spcBef>
              <a:spcAft>
                <a:spcPts val="0"/>
              </a:spcAft>
              <a:buClrTx/>
              <a:buSzTx/>
              <a:buFontTx/>
              <a:buNone/>
              <a:defRPr/>
            </a:pPr>
            <a:endParaRPr kumimoji="0" lang="zh-CN" altLang="en-US" sz="14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16" name="矩形: 圆角 15"/>
          <p:cNvSpPr/>
          <p:nvPr/>
        </p:nvSpPr>
        <p:spPr>
          <a:xfrm>
            <a:off x="6149140" y="3627120"/>
            <a:ext cx="2530933" cy="2681605"/>
          </a:xfrm>
          <a:prstGeom prst="roundRect">
            <a:avLst>
              <a:gd name="adj" fmla="val 3235"/>
            </a:avLst>
          </a:prstGeom>
          <a:gradFill flip="none" rotWithShape="1">
            <a:gsLst>
              <a:gs pos="0">
                <a:srgbClr val="EFC49C"/>
              </a:gs>
              <a:gs pos="100000">
                <a:schemeClr val="accent4"/>
              </a:gs>
            </a:gsLst>
            <a:lin ang="2700000" scaled="1"/>
            <a:tileRect/>
          </a:gradFill>
          <a:ln>
            <a:noFill/>
          </a:ln>
          <a:effectLst>
            <a:outerShdw blurRad="355600" dist="482600" dir="5400000" sx="86000" sy="86000" algn="t" rotWithShape="0">
              <a:schemeClr val="accent4">
                <a:alpha val="6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17" name="矩形: 圆角 16"/>
          <p:cNvSpPr/>
          <p:nvPr/>
        </p:nvSpPr>
        <p:spPr>
          <a:xfrm>
            <a:off x="8786354" y="3627120"/>
            <a:ext cx="2530933" cy="2681605"/>
          </a:xfrm>
          <a:prstGeom prst="roundRect">
            <a:avLst>
              <a:gd name="adj" fmla="val 3235"/>
            </a:avLst>
          </a:prstGeom>
          <a:gradFill flip="none" rotWithShape="1">
            <a:gsLst>
              <a:gs pos="0">
                <a:srgbClr val="EFC49C"/>
              </a:gs>
              <a:gs pos="100000">
                <a:schemeClr val="accent4"/>
              </a:gs>
            </a:gsLst>
            <a:lin ang="2700000" scaled="1"/>
            <a:tileRect/>
          </a:gradFill>
          <a:ln>
            <a:noFill/>
          </a:ln>
          <a:effectLst>
            <a:outerShdw blurRad="355600" dist="482600" dir="5400000" sx="86000" sy="86000" algn="t" rotWithShape="0">
              <a:schemeClr val="accent4">
                <a:alpha val="6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2" name="矩形 1"/>
          <p:cNvSpPr/>
          <p:nvPr/>
        </p:nvSpPr>
        <p:spPr>
          <a:xfrm>
            <a:off x="782597" y="664764"/>
            <a:ext cx="1826141"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0057A9"/>
                </a:solidFill>
                <a:effectLst/>
                <a:uLnTx/>
                <a:uFillTx/>
                <a:latin typeface="微软雅黑" panose="020B0503020204020204" pitchFamily="34" charset="-122"/>
                <a:ea typeface="微软雅黑" panose="020B0503020204020204" pitchFamily="34" charset="-122"/>
              </a:rPr>
              <a:t>研究方法</a:t>
            </a:r>
            <a:endParaRPr kumimoji="0" lang="zh-CN" altLang="en-US" sz="3200" b="1" i="0" u="none" strike="noStrike" kern="1200" cap="none" spc="0" normalizeH="0" baseline="0" noProof="0" dirty="0">
              <a:ln>
                <a:noFill/>
              </a:ln>
              <a:solidFill>
                <a:srgbClr val="0057A9"/>
              </a:solidFill>
              <a:effectLst/>
              <a:uLnTx/>
              <a:uFillTx/>
              <a:latin typeface="微软雅黑" panose="020B0503020204020204" pitchFamily="34" charset="-122"/>
              <a:ea typeface="微软雅黑" panose="020B0503020204020204" pitchFamily="34" charset="-122"/>
            </a:endParaRPr>
          </a:p>
        </p:txBody>
      </p:sp>
      <p:grpSp>
        <p:nvGrpSpPr>
          <p:cNvPr id="34" name="组合 33"/>
          <p:cNvGrpSpPr/>
          <p:nvPr/>
        </p:nvGrpSpPr>
        <p:grpSpPr>
          <a:xfrm>
            <a:off x="782597" y="1815924"/>
            <a:ext cx="6058502" cy="1511697"/>
            <a:chOff x="782597" y="1855262"/>
            <a:chExt cx="6058502" cy="1511697"/>
          </a:xfrm>
        </p:grpSpPr>
        <p:sp>
          <p:nvSpPr>
            <p:cNvPr id="5" name="文本框 4"/>
            <p:cNvSpPr txBox="1"/>
            <p:nvPr/>
          </p:nvSpPr>
          <p:spPr>
            <a:xfrm>
              <a:off x="782597" y="1855262"/>
              <a:ext cx="954107" cy="400110"/>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dirty="0">
                  <a:solidFill>
                    <a:prstClr val="white"/>
                  </a:solidFill>
                  <a:latin typeface="微软雅黑" panose="020B0503020204020204" pitchFamily="34" charset="-122"/>
                  <a:ea typeface="微软雅黑" panose="020B0503020204020204" pitchFamily="34" charset="-122"/>
                </a:rPr>
                <a:t>小标题</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6" name="文本框 5"/>
            <p:cNvSpPr txBox="1"/>
            <p:nvPr/>
          </p:nvSpPr>
          <p:spPr>
            <a:xfrm>
              <a:off x="782597" y="2289741"/>
              <a:ext cx="6058502" cy="1077218"/>
            </a:xfrm>
            <a:prstGeom prst="rect">
              <a:avLst/>
            </a:prstGeom>
            <a:noFill/>
          </p:spPr>
          <p:txBody>
            <a:bodyPr wrap="square">
              <a:spAutoFit/>
            </a:bodyPr>
            <a:lstStyle/>
            <a:p>
              <a:r>
                <a:rPr lang="zh-CN" altLang="en-US" sz="1600" b="0" i="0" dirty="0">
                  <a:solidFill>
                    <a:schemeClr val="bg1"/>
                  </a:solidFill>
                  <a:effectLst/>
                  <a:latin typeface="Helvetica Neue"/>
                </a:rPr>
                <a:t>西岳轩昂，北斗辉煌；泽被万方，化育先翔</a:t>
              </a:r>
              <a:endParaRPr lang="zh-CN" altLang="en-US" sz="1600" b="0" i="0" dirty="0">
                <a:solidFill>
                  <a:schemeClr val="bg1"/>
                </a:solidFill>
                <a:effectLst/>
                <a:latin typeface="Helvetica Neue"/>
              </a:endParaRPr>
            </a:p>
            <a:p>
              <a:r>
                <a:rPr lang="zh-CN" altLang="en-US" sz="1600" b="0" i="0" dirty="0">
                  <a:solidFill>
                    <a:schemeClr val="bg1"/>
                  </a:solidFill>
                  <a:effectLst/>
                  <a:latin typeface="Helvetica Neue"/>
                </a:rPr>
                <a:t>巍哉学府，辈出栋梁；重德厚生，国乃盛强</a:t>
              </a:r>
              <a:endParaRPr lang="en-US" altLang="zh-CN" sz="1600" b="0" i="0" dirty="0">
                <a:solidFill>
                  <a:schemeClr val="bg1"/>
                </a:solidFill>
                <a:effectLst/>
                <a:latin typeface="Helvetica Neue"/>
              </a:endParaRPr>
            </a:p>
            <a:p>
              <a:r>
                <a:rPr lang="zh-CN" altLang="en-US" sz="1600" b="0" i="0" dirty="0">
                  <a:solidFill>
                    <a:schemeClr val="bg1"/>
                  </a:solidFill>
                  <a:effectLst/>
                  <a:latin typeface="Helvetica Neue"/>
                </a:rPr>
                <a:t>西岳轩昂，北斗辉煌；泽被万方，化育先翔</a:t>
              </a:r>
              <a:endParaRPr lang="zh-CN" altLang="en-US" sz="1600" b="0" i="0" dirty="0">
                <a:solidFill>
                  <a:schemeClr val="bg1"/>
                </a:solidFill>
                <a:effectLst/>
                <a:latin typeface="Helvetica Neue"/>
              </a:endParaRPr>
            </a:p>
            <a:p>
              <a:r>
                <a:rPr lang="zh-CN" altLang="en-US" sz="1600" b="0" i="0" dirty="0">
                  <a:solidFill>
                    <a:schemeClr val="bg1"/>
                  </a:solidFill>
                  <a:effectLst/>
                  <a:latin typeface="Helvetica Neue"/>
                </a:rPr>
                <a:t>巍哉学府，辈出栋梁；重德厚生，国乃盛强</a:t>
              </a:r>
              <a:endParaRPr lang="zh-CN" altLang="en-US" sz="1600" b="0" i="0" dirty="0">
                <a:solidFill>
                  <a:schemeClr val="bg1"/>
                </a:solidFill>
                <a:effectLst/>
                <a:latin typeface="Helvetica Neue"/>
              </a:endParaRPr>
            </a:p>
          </p:txBody>
        </p:sp>
      </p:grpSp>
      <p:sp>
        <p:nvSpPr>
          <p:cNvPr id="9" name="文本框 8"/>
          <p:cNvSpPr txBox="1"/>
          <p:nvPr/>
        </p:nvSpPr>
        <p:spPr>
          <a:xfrm>
            <a:off x="1091297" y="5187587"/>
            <a:ext cx="2097763" cy="954107"/>
          </a:xfrm>
          <a:prstGeom prst="rect">
            <a:avLst/>
          </a:prstGeom>
          <a:noFill/>
        </p:spPr>
        <p:txBody>
          <a:bodyPr wrap="square">
            <a:spAutoFit/>
          </a:bodyPr>
          <a:lstStyle/>
          <a:p>
            <a:r>
              <a:rPr lang="zh-CN" altLang="en-US" sz="1400" b="0" i="0" dirty="0">
                <a:effectLst/>
                <a:latin typeface="Helvetica Neue"/>
              </a:rPr>
              <a:t>西岳轩昂，北斗辉煌；泽被万方，化育先翔</a:t>
            </a:r>
            <a:endParaRPr lang="zh-CN" altLang="en-US" sz="1400" b="0" i="0" dirty="0">
              <a:effectLst/>
              <a:latin typeface="Helvetica Neue"/>
            </a:endParaRPr>
          </a:p>
          <a:p>
            <a:r>
              <a:rPr lang="zh-CN" altLang="en-US" sz="1400" b="0" i="0" dirty="0">
                <a:effectLst/>
                <a:latin typeface="Helvetica Neue"/>
              </a:rPr>
              <a:t>巍哉学府，辈出栋梁；重德厚生，国乃盛强</a:t>
            </a:r>
            <a:endParaRPr lang="en-US" altLang="zh-CN" sz="1400" b="0" i="0" dirty="0">
              <a:effectLst/>
              <a:latin typeface="Helvetica Neue"/>
            </a:endParaRPr>
          </a:p>
        </p:txBody>
      </p:sp>
      <p:sp>
        <p:nvSpPr>
          <p:cNvPr id="10" name="文本框 9"/>
          <p:cNvSpPr txBox="1"/>
          <p:nvPr/>
        </p:nvSpPr>
        <p:spPr>
          <a:xfrm>
            <a:off x="1091297" y="4783739"/>
            <a:ext cx="877163" cy="369332"/>
          </a:xfrm>
          <a:prstGeom prst="rect">
            <a:avLst/>
          </a:prstGeom>
        </p:spPr>
        <p:txBody>
          <a:bodyPr wrap="none">
            <a:spAutoFit/>
          </a:bodyPr>
          <a:lstStyle>
            <a:defPPr>
              <a:defRPr lang="zh-CN"/>
            </a:defPPr>
            <a:lvl1pPr>
              <a:defRPr sz="3200">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b="1" dirty="0">
                <a:solidFill>
                  <a:srgbClr val="0056A7"/>
                </a:solidFill>
                <a:latin typeface="微软雅黑" panose="020B0503020204020204" pitchFamily="34" charset="-122"/>
                <a:ea typeface="微软雅黑" panose="020B0503020204020204" pitchFamily="34" charset="-122"/>
              </a:rPr>
              <a:t>小标题</a:t>
            </a:r>
            <a:endParaRPr kumimoji="0" lang="zh-CN" altLang="en-US" sz="1800" b="1" i="0" u="none" strike="noStrike" kern="1200" cap="none" spc="0" normalizeH="0" baseline="0" noProof="0" dirty="0">
              <a:ln>
                <a:noFill/>
              </a:ln>
              <a:solidFill>
                <a:srgbClr val="0056A7"/>
              </a:solidFill>
              <a:effectLst/>
              <a:uLnTx/>
              <a:uFillTx/>
              <a:latin typeface="微软雅黑" panose="020B0503020204020204" pitchFamily="34" charset="-122"/>
              <a:ea typeface="微软雅黑" panose="020B0503020204020204" pitchFamily="34" charset="-122"/>
            </a:endParaRPr>
          </a:p>
        </p:txBody>
      </p:sp>
      <p:sp>
        <p:nvSpPr>
          <p:cNvPr id="21" name="文本框 20"/>
          <p:cNvSpPr txBox="1"/>
          <p:nvPr/>
        </p:nvSpPr>
        <p:spPr>
          <a:xfrm>
            <a:off x="3728511" y="5187587"/>
            <a:ext cx="2097763" cy="954107"/>
          </a:xfrm>
          <a:prstGeom prst="rect">
            <a:avLst/>
          </a:prstGeom>
          <a:noFill/>
        </p:spPr>
        <p:txBody>
          <a:bodyPr wrap="square">
            <a:spAutoFit/>
          </a:bodyPr>
          <a:lstStyle/>
          <a:p>
            <a:r>
              <a:rPr lang="zh-CN" altLang="en-US" sz="1400" b="0" i="0" dirty="0">
                <a:effectLst/>
                <a:latin typeface="Helvetica Neue"/>
              </a:rPr>
              <a:t>西岳轩昂，北斗辉煌；泽被万方，化育先翔</a:t>
            </a:r>
            <a:endParaRPr lang="zh-CN" altLang="en-US" sz="1400" b="0" i="0" dirty="0">
              <a:effectLst/>
              <a:latin typeface="Helvetica Neue"/>
            </a:endParaRPr>
          </a:p>
          <a:p>
            <a:r>
              <a:rPr lang="zh-CN" altLang="en-US" sz="1400" b="0" i="0" dirty="0">
                <a:effectLst/>
                <a:latin typeface="Helvetica Neue"/>
              </a:rPr>
              <a:t>巍哉学府，辈出栋梁；重德厚生，国乃盛强</a:t>
            </a:r>
            <a:endParaRPr lang="en-US" altLang="zh-CN" sz="1400" b="0" i="0" dirty="0">
              <a:effectLst/>
              <a:latin typeface="Helvetica Neue"/>
            </a:endParaRPr>
          </a:p>
        </p:txBody>
      </p:sp>
      <p:sp>
        <p:nvSpPr>
          <p:cNvPr id="22" name="文本框 21"/>
          <p:cNvSpPr txBox="1"/>
          <p:nvPr/>
        </p:nvSpPr>
        <p:spPr>
          <a:xfrm>
            <a:off x="3728511" y="4783739"/>
            <a:ext cx="877163" cy="369332"/>
          </a:xfrm>
          <a:prstGeom prst="rect">
            <a:avLst/>
          </a:prstGeom>
        </p:spPr>
        <p:txBody>
          <a:bodyPr wrap="none">
            <a:spAutoFit/>
          </a:bodyPr>
          <a:lstStyle>
            <a:defPPr>
              <a:defRPr lang="zh-CN"/>
            </a:defPPr>
            <a:lvl1pPr>
              <a:defRPr sz="3200">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b="1" dirty="0">
                <a:solidFill>
                  <a:srgbClr val="0056A7"/>
                </a:solidFill>
                <a:latin typeface="微软雅黑" panose="020B0503020204020204" pitchFamily="34" charset="-122"/>
                <a:ea typeface="微软雅黑" panose="020B0503020204020204" pitchFamily="34" charset="-122"/>
              </a:rPr>
              <a:t>小标题</a:t>
            </a:r>
            <a:endParaRPr kumimoji="0" lang="zh-CN" altLang="en-US" sz="1800" b="1" i="0" u="none" strike="noStrike" kern="1200" cap="none" spc="0" normalizeH="0" baseline="0" noProof="0" dirty="0">
              <a:ln>
                <a:noFill/>
              </a:ln>
              <a:solidFill>
                <a:srgbClr val="0056A7"/>
              </a:solidFill>
              <a:effectLst/>
              <a:uLnTx/>
              <a:uFillTx/>
              <a:latin typeface="微软雅黑" panose="020B0503020204020204" pitchFamily="34" charset="-122"/>
              <a:ea typeface="微软雅黑" panose="020B0503020204020204" pitchFamily="34" charset="-122"/>
            </a:endParaRPr>
          </a:p>
        </p:txBody>
      </p:sp>
      <p:sp>
        <p:nvSpPr>
          <p:cNvPr id="24" name="文本框 23"/>
          <p:cNvSpPr txBox="1"/>
          <p:nvPr/>
        </p:nvSpPr>
        <p:spPr>
          <a:xfrm>
            <a:off x="6365725" y="5187587"/>
            <a:ext cx="2097763" cy="954107"/>
          </a:xfrm>
          <a:prstGeom prst="rect">
            <a:avLst/>
          </a:prstGeom>
          <a:noFill/>
        </p:spPr>
        <p:txBody>
          <a:bodyPr wrap="square">
            <a:spAutoFit/>
          </a:bodyPr>
          <a:lstStyle/>
          <a:p>
            <a:r>
              <a:rPr lang="zh-CN" altLang="en-US" sz="1400" b="0" i="0" dirty="0">
                <a:effectLst/>
                <a:latin typeface="Helvetica Neue"/>
              </a:rPr>
              <a:t>西岳轩昂，北斗辉煌；泽被万方，化育先翔</a:t>
            </a:r>
            <a:endParaRPr lang="zh-CN" altLang="en-US" sz="1400" b="0" i="0" dirty="0">
              <a:effectLst/>
              <a:latin typeface="Helvetica Neue"/>
            </a:endParaRPr>
          </a:p>
          <a:p>
            <a:r>
              <a:rPr lang="zh-CN" altLang="en-US" sz="1400" b="0" i="0" dirty="0">
                <a:effectLst/>
                <a:latin typeface="Helvetica Neue"/>
              </a:rPr>
              <a:t>巍哉学府，辈出栋梁；重德厚生，国乃盛强</a:t>
            </a:r>
            <a:endParaRPr lang="en-US" altLang="zh-CN" sz="1400" b="0" i="0" dirty="0">
              <a:effectLst/>
              <a:latin typeface="Helvetica Neue"/>
            </a:endParaRPr>
          </a:p>
        </p:txBody>
      </p:sp>
      <p:sp>
        <p:nvSpPr>
          <p:cNvPr id="25" name="文本框 24"/>
          <p:cNvSpPr txBox="1"/>
          <p:nvPr/>
        </p:nvSpPr>
        <p:spPr>
          <a:xfrm>
            <a:off x="6365725" y="4783739"/>
            <a:ext cx="877163" cy="369332"/>
          </a:xfrm>
          <a:prstGeom prst="rect">
            <a:avLst/>
          </a:prstGeom>
        </p:spPr>
        <p:txBody>
          <a:bodyPr wrap="none">
            <a:spAutoFit/>
          </a:bodyPr>
          <a:lstStyle>
            <a:defPPr>
              <a:defRPr lang="zh-CN"/>
            </a:defPPr>
            <a:lvl1pPr>
              <a:defRPr sz="3200">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b="1" dirty="0">
                <a:solidFill>
                  <a:srgbClr val="0056A7"/>
                </a:solidFill>
                <a:latin typeface="微软雅黑" panose="020B0503020204020204" pitchFamily="34" charset="-122"/>
                <a:ea typeface="微软雅黑" panose="020B0503020204020204" pitchFamily="34" charset="-122"/>
              </a:rPr>
              <a:t>小标题</a:t>
            </a:r>
            <a:endParaRPr kumimoji="0" lang="zh-CN" altLang="en-US" sz="1800" b="1" i="0" u="none" strike="noStrike" kern="1200" cap="none" spc="0" normalizeH="0" baseline="0" noProof="0" dirty="0">
              <a:ln>
                <a:noFill/>
              </a:ln>
              <a:solidFill>
                <a:srgbClr val="0056A7"/>
              </a:solidFill>
              <a:effectLst/>
              <a:uLnTx/>
              <a:uFillTx/>
              <a:latin typeface="微软雅黑" panose="020B0503020204020204" pitchFamily="34" charset="-122"/>
              <a:ea typeface="微软雅黑" panose="020B0503020204020204" pitchFamily="34" charset="-122"/>
            </a:endParaRPr>
          </a:p>
        </p:txBody>
      </p:sp>
      <p:sp>
        <p:nvSpPr>
          <p:cNvPr id="27" name="文本框 26"/>
          <p:cNvSpPr txBox="1"/>
          <p:nvPr/>
        </p:nvSpPr>
        <p:spPr>
          <a:xfrm>
            <a:off x="9002939" y="5187587"/>
            <a:ext cx="2097763" cy="954107"/>
          </a:xfrm>
          <a:prstGeom prst="rect">
            <a:avLst/>
          </a:prstGeom>
          <a:noFill/>
        </p:spPr>
        <p:txBody>
          <a:bodyPr wrap="square">
            <a:spAutoFit/>
          </a:bodyPr>
          <a:lstStyle/>
          <a:p>
            <a:r>
              <a:rPr lang="zh-CN" altLang="en-US" sz="1400" b="0" i="0" dirty="0">
                <a:effectLst/>
                <a:latin typeface="Helvetica Neue"/>
              </a:rPr>
              <a:t>西岳轩昂，北斗辉煌；泽被万方，化育先翔</a:t>
            </a:r>
            <a:endParaRPr lang="zh-CN" altLang="en-US" sz="1400" b="0" i="0" dirty="0">
              <a:effectLst/>
              <a:latin typeface="Helvetica Neue"/>
            </a:endParaRPr>
          </a:p>
          <a:p>
            <a:r>
              <a:rPr lang="zh-CN" altLang="en-US" sz="1400" b="0" i="0" dirty="0">
                <a:effectLst/>
                <a:latin typeface="Helvetica Neue"/>
              </a:rPr>
              <a:t>巍哉学府，辈出栋梁；重德厚生，国乃盛强</a:t>
            </a:r>
            <a:endParaRPr lang="en-US" altLang="zh-CN" sz="1400" b="0" i="0" dirty="0">
              <a:effectLst/>
              <a:latin typeface="Helvetica Neue"/>
            </a:endParaRPr>
          </a:p>
        </p:txBody>
      </p:sp>
      <p:sp>
        <p:nvSpPr>
          <p:cNvPr id="28" name="文本框 27"/>
          <p:cNvSpPr txBox="1"/>
          <p:nvPr/>
        </p:nvSpPr>
        <p:spPr>
          <a:xfrm>
            <a:off x="9002939" y="4783739"/>
            <a:ext cx="877163" cy="369332"/>
          </a:xfrm>
          <a:prstGeom prst="rect">
            <a:avLst/>
          </a:prstGeom>
        </p:spPr>
        <p:txBody>
          <a:bodyPr wrap="none">
            <a:spAutoFit/>
          </a:bodyPr>
          <a:lstStyle>
            <a:defPPr>
              <a:defRPr lang="zh-CN"/>
            </a:defPPr>
            <a:lvl1pPr>
              <a:defRPr sz="3200">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b="1" dirty="0">
                <a:solidFill>
                  <a:srgbClr val="0056A7"/>
                </a:solidFill>
                <a:latin typeface="微软雅黑" panose="020B0503020204020204" pitchFamily="34" charset="-122"/>
                <a:ea typeface="微软雅黑" panose="020B0503020204020204" pitchFamily="34" charset="-122"/>
              </a:rPr>
              <a:t>小标题</a:t>
            </a:r>
            <a:endParaRPr kumimoji="0" lang="zh-CN" altLang="en-US" sz="1800" b="1" i="0" u="none" strike="noStrike" kern="1200" cap="none" spc="0" normalizeH="0" baseline="0" noProof="0" dirty="0">
              <a:ln>
                <a:noFill/>
              </a:ln>
              <a:solidFill>
                <a:srgbClr val="0056A7"/>
              </a:solidFill>
              <a:effectLst/>
              <a:uLnTx/>
              <a:uFillTx/>
              <a:latin typeface="微软雅黑" panose="020B0503020204020204" pitchFamily="34" charset="-122"/>
              <a:ea typeface="微软雅黑" panose="020B0503020204020204" pitchFamily="34" charset="-122"/>
            </a:endParaRPr>
          </a:p>
        </p:txBody>
      </p:sp>
      <p:graphicFrame>
        <p:nvGraphicFramePr>
          <p:cNvPr id="37" name="图表 36"/>
          <p:cNvGraphicFramePr/>
          <p:nvPr/>
        </p:nvGraphicFramePr>
        <p:xfrm>
          <a:off x="6606164" y="1661160"/>
          <a:ext cx="3303680" cy="1839820"/>
        </p:xfrm>
        <a:graphic>
          <a:graphicData uri="http://schemas.openxmlformats.org/drawingml/2006/chart">
            <c:chart xmlns:c="http://schemas.openxmlformats.org/drawingml/2006/chart" xmlns:r="http://schemas.openxmlformats.org/officeDocument/2006/relationships" r:id="rId1"/>
          </a:graphicData>
        </a:graphic>
      </p:graphicFrame>
      <p:sp>
        <p:nvSpPr>
          <p:cNvPr id="30" name="文本框 29"/>
          <p:cNvSpPr txBox="1"/>
          <p:nvPr/>
        </p:nvSpPr>
        <p:spPr>
          <a:xfrm>
            <a:off x="7830803" y="2165347"/>
            <a:ext cx="806631" cy="523220"/>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err="1">
                <a:ln>
                  <a:noFill/>
                </a:ln>
                <a:solidFill>
                  <a:prstClr val="white"/>
                </a:solidFill>
                <a:effectLst/>
                <a:uLnTx/>
                <a:uFillTx/>
                <a:latin typeface="思源宋体 CN Heavy"/>
                <a:ea typeface="思源宋体 CN Heavy"/>
                <a:cs typeface="+mn-cs"/>
              </a:rPr>
              <a:t>xxxx</a:t>
            </a:r>
            <a:endParaRPr kumimoji="0" lang="en-US" altLang="zh-CN" sz="2800" b="0" i="0" u="none" strike="noStrike" kern="1200" cap="none" spc="0" normalizeH="0" baseline="0" noProof="0" dirty="0">
              <a:ln>
                <a:noFill/>
              </a:ln>
              <a:solidFill>
                <a:prstClr val="white"/>
              </a:solidFill>
              <a:effectLst/>
              <a:uLnTx/>
              <a:uFillTx/>
              <a:latin typeface="思源宋体 CN Heavy"/>
              <a:ea typeface="思源宋体 CN Heavy"/>
              <a:cs typeface="+mn-cs"/>
            </a:endParaRPr>
          </a:p>
        </p:txBody>
      </p:sp>
      <p:sp>
        <p:nvSpPr>
          <p:cNvPr id="31" name="文本框 30"/>
          <p:cNvSpPr txBox="1"/>
          <p:nvPr/>
        </p:nvSpPr>
        <p:spPr>
          <a:xfrm>
            <a:off x="7959000" y="2614829"/>
            <a:ext cx="556563" cy="382092"/>
          </a:xfrm>
          <a:prstGeom prst="rect">
            <a:avLst/>
          </a:prstGeom>
          <a:noFill/>
        </p:spPr>
        <p:txBody>
          <a:bodyPr wrap="none">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dirty="0">
                <a:ln>
                  <a:noFill/>
                </a:ln>
                <a:solidFill>
                  <a:prstClr val="white"/>
                </a:solidFill>
                <a:effectLst/>
                <a:uLnTx/>
                <a:uFillTx/>
                <a:latin typeface="思源黑体 CN Regular"/>
                <a:ea typeface="思源黑体 CN Regular"/>
                <a:cs typeface="+mn-cs"/>
              </a:rPr>
              <a:t>XXXX</a:t>
            </a:r>
            <a:endParaRPr kumimoji="0" lang="zh-CN" altLang="en-US" sz="14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p:txBody>
      </p:sp>
      <p:sp>
        <p:nvSpPr>
          <p:cNvPr id="40" name="文本框 39"/>
          <p:cNvSpPr txBox="1"/>
          <p:nvPr/>
        </p:nvSpPr>
        <p:spPr>
          <a:xfrm>
            <a:off x="10113157" y="2165347"/>
            <a:ext cx="928459" cy="523220"/>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CA865F">
                    <a:lumMod val="50000"/>
                  </a:srgbClr>
                </a:solidFill>
                <a:effectLst/>
                <a:uLnTx/>
                <a:uFillTx/>
                <a:latin typeface="思源宋体 CN Heavy"/>
                <a:ea typeface="思源宋体 CN Heavy"/>
                <a:cs typeface="+mn-cs"/>
              </a:rPr>
              <a:t>XXXX</a:t>
            </a:r>
            <a:endParaRPr kumimoji="0" lang="en-US" altLang="zh-CN" sz="2800" b="0" i="0" u="none" strike="noStrike" kern="1200" cap="none" spc="0" normalizeH="0" baseline="0" noProof="0" dirty="0">
              <a:ln>
                <a:noFill/>
              </a:ln>
              <a:solidFill>
                <a:srgbClr val="CA865F">
                  <a:lumMod val="50000"/>
                </a:srgbClr>
              </a:solidFill>
              <a:effectLst/>
              <a:uLnTx/>
              <a:uFillTx/>
              <a:latin typeface="思源宋体 CN Heavy"/>
              <a:ea typeface="思源宋体 CN Heavy"/>
              <a:cs typeface="+mn-cs"/>
            </a:endParaRPr>
          </a:p>
        </p:txBody>
      </p:sp>
      <p:sp>
        <p:nvSpPr>
          <p:cNvPr id="41" name="文本框 40"/>
          <p:cNvSpPr txBox="1"/>
          <p:nvPr/>
        </p:nvSpPr>
        <p:spPr>
          <a:xfrm>
            <a:off x="10299105" y="2614829"/>
            <a:ext cx="556563" cy="382092"/>
          </a:xfrm>
          <a:prstGeom prst="rect">
            <a:avLst/>
          </a:prstGeom>
          <a:noFill/>
        </p:spPr>
        <p:txBody>
          <a:bodyPr wrap="none">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lang="en-US" altLang="zh-CN" sz="1400" dirty="0">
                <a:solidFill>
                  <a:srgbClr val="CA865F">
                    <a:lumMod val="50000"/>
                  </a:srgbClr>
                </a:solidFill>
                <a:latin typeface="思源黑体 CN Regular"/>
                <a:ea typeface="思源黑体 CN Regular"/>
              </a:rPr>
              <a:t>XXXX</a:t>
            </a:r>
            <a:endParaRPr kumimoji="0" lang="zh-CN" altLang="en-US" sz="1400" b="0" i="0" u="none" strike="noStrike" kern="1200" cap="none" spc="0" normalizeH="0" baseline="0" noProof="0" dirty="0">
              <a:ln>
                <a:noFill/>
              </a:ln>
              <a:solidFill>
                <a:srgbClr val="CA865F">
                  <a:lumMod val="50000"/>
                </a:srgbClr>
              </a:solidFill>
              <a:effectLst/>
              <a:uLnTx/>
              <a:uFillTx/>
              <a:latin typeface="思源黑体 CN Regular"/>
              <a:ea typeface="思源黑体 CN Regular"/>
              <a:cs typeface="+mn-cs"/>
            </a:endParaRPr>
          </a:p>
        </p:txBody>
      </p:sp>
      <p:grpSp>
        <p:nvGrpSpPr>
          <p:cNvPr id="78" name="组合 77"/>
          <p:cNvGrpSpPr/>
          <p:nvPr/>
        </p:nvGrpSpPr>
        <p:grpSpPr>
          <a:xfrm>
            <a:off x="3822994" y="3874066"/>
            <a:ext cx="677202" cy="676416"/>
            <a:chOff x="13481032" y="5546513"/>
            <a:chExt cx="1333332" cy="1331785"/>
          </a:xfrm>
          <a:solidFill>
            <a:schemeClr val="tx1">
              <a:alpha val="51000"/>
            </a:schemeClr>
          </a:solidFill>
        </p:grpSpPr>
        <p:sp>
          <p:nvSpPr>
            <p:cNvPr id="67" name="任意多边形: 形状 66"/>
            <p:cNvSpPr/>
            <p:nvPr/>
          </p:nvSpPr>
          <p:spPr>
            <a:xfrm>
              <a:off x="13529436" y="6329277"/>
              <a:ext cx="1237583" cy="458152"/>
            </a:xfrm>
            <a:custGeom>
              <a:avLst/>
              <a:gdLst>
                <a:gd name="connsiteX0" fmla="*/ 1237583 w 1237583"/>
                <a:gd name="connsiteY0" fmla="*/ 113824 h 458152"/>
                <a:gd name="connsiteX1" fmla="*/ 1237583 w 1237583"/>
                <a:gd name="connsiteY1" fmla="*/ 159258 h 458152"/>
                <a:gd name="connsiteX2" fmla="*/ 1195197 w 1237583"/>
                <a:gd name="connsiteY2" fmla="*/ 159258 h 458152"/>
                <a:gd name="connsiteX3" fmla="*/ 1195197 w 1237583"/>
                <a:gd name="connsiteY3" fmla="*/ 203454 h 458152"/>
                <a:gd name="connsiteX4" fmla="*/ 1236821 w 1237583"/>
                <a:gd name="connsiteY4" fmla="*/ 206216 h 458152"/>
                <a:gd name="connsiteX5" fmla="*/ 1236821 w 1237583"/>
                <a:gd name="connsiteY5" fmla="*/ 457486 h 458152"/>
                <a:gd name="connsiteX6" fmla="*/ 1194816 w 1237583"/>
                <a:gd name="connsiteY6" fmla="*/ 457486 h 458152"/>
                <a:gd name="connsiteX7" fmla="*/ 1194816 w 1237583"/>
                <a:gd name="connsiteY7" fmla="*/ 252698 h 458152"/>
                <a:gd name="connsiteX8" fmla="*/ 1009745 w 1237583"/>
                <a:gd name="connsiteY8" fmla="*/ 252698 h 458152"/>
                <a:gd name="connsiteX9" fmla="*/ 1009745 w 1237583"/>
                <a:gd name="connsiteY9" fmla="*/ 457676 h 458152"/>
                <a:gd name="connsiteX10" fmla="*/ 964597 w 1237583"/>
                <a:gd name="connsiteY10" fmla="*/ 457676 h 458152"/>
                <a:gd name="connsiteX11" fmla="*/ 964597 w 1237583"/>
                <a:gd name="connsiteY11" fmla="*/ 252984 h 458152"/>
                <a:gd name="connsiteX12" fmla="*/ 780383 w 1237583"/>
                <a:gd name="connsiteY12" fmla="*/ 252984 h 458152"/>
                <a:gd name="connsiteX13" fmla="*/ 780383 w 1237583"/>
                <a:gd name="connsiteY13" fmla="*/ 457295 h 458152"/>
                <a:gd name="connsiteX14" fmla="*/ 734473 w 1237583"/>
                <a:gd name="connsiteY14" fmla="*/ 457295 h 458152"/>
                <a:gd name="connsiteX15" fmla="*/ 734473 w 1237583"/>
                <a:gd name="connsiteY15" fmla="*/ 252889 h 458152"/>
                <a:gd name="connsiteX16" fmla="*/ 549402 w 1237583"/>
                <a:gd name="connsiteY16" fmla="*/ 252889 h 458152"/>
                <a:gd name="connsiteX17" fmla="*/ 549402 w 1237583"/>
                <a:gd name="connsiteY17" fmla="*/ 458153 h 458152"/>
                <a:gd name="connsiteX18" fmla="*/ 411575 w 1237583"/>
                <a:gd name="connsiteY18" fmla="*/ 458153 h 458152"/>
                <a:gd name="connsiteX19" fmla="*/ 411575 w 1237583"/>
                <a:gd name="connsiteY19" fmla="*/ 137446 h 458152"/>
                <a:gd name="connsiteX20" fmla="*/ 366522 w 1237583"/>
                <a:gd name="connsiteY20" fmla="*/ 137446 h 458152"/>
                <a:gd name="connsiteX21" fmla="*/ 366522 w 1237583"/>
                <a:gd name="connsiteY21" fmla="*/ 457867 h 458152"/>
                <a:gd name="connsiteX22" fmla="*/ 273844 w 1237583"/>
                <a:gd name="connsiteY22" fmla="*/ 457867 h 458152"/>
                <a:gd name="connsiteX23" fmla="*/ 273844 w 1237583"/>
                <a:gd name="connsiteY23" fmla="*/ 137731 h 458152"/>
                <a:gd name="connsiteX24" fmla="*/ 228029 w 1237583"/>
                <a:gd name="connsiteY24" fmla="*/ 137731 h 458152"/>
                <a:gd name="connsiteX25" fmla="*/ 228029 w 1237583"/>
                <a:gd name="connsiteY25" fmla="*/ 457676 h 458152"/>
                <a:gd name="connsiteX26" fmla="*/ 135350 w 1237583"/>
                <a:gd name="connsiteY26" fmla="*/ 457676 h 458152"/>
                <a:gd name="connsiteX27" fmla="*/ 135350 w 1237583"/>
                <a:gd name="connsiteY27" fmla="*/ 137160 h 458152"/>
                <a:gd name="connsiteX28" fmla="*/ 90392 w 1237583"/>
                <a:gd name="connsiteY28" fmla="*/ 137160 h 458152"/>
                <a:gd name="connsiteX29" fmla="*/ 90392 w 1237583"/>
                <a:gd name="connsiteY29" fmla="*/ 457486 h 458152"/>
                <a:gd name="connsiteX30" fmla="*/ 0 w 1237583"/>
                <a:gd name="connsiteY30" fmla="*/ 457486 h 458152"/>
                <a:gd name="connsiteX31" fmla="*/ 0 w 1237583"/>
                <a:gd name="connsiteY31" fmla="*/ 0 h 458152"/>
                <a:gd name="connsiteX32" fmla="*/ 502349 w 1237583"/>
                <a:gd name="connsiteY32" fmla="*/ 0 h 458152"/>
                <a:gd name="connsiteX33" fmla="*/ 502349 w 1237583"/>
                <a:gd name="connsiteY33" fmla="*/ 202883 h 458152"/>
                <a:gd name="connsiteX34" fmla="*/ 1145477 w 1237583"/>
                <a:gd name="connsiteY34" fmla="*/ 202883 h 458152"/>
                <a:gd name="connsiteX35" fmla="*/ 1145477 w 1237583"/>
                <a:gd name="connsiteY35" fmla="*/ 161163 h 458152"/>
                <a:gd name="connsiteX36" fmla="*/ 550926 w 1237583"/>
                <a:gd name="connsiteY36" fmla="*/ 161163 h 458152"/>
                <a:gd name="connsiteX37" fmla="*/ 550926 w 1237583"/>
                <a:gd name="connsiteY37" fmla="*/ 113919 h 458152"/>
                <a:gd name="connsiteX38" fmla="*/ 1237583 w 1237583"/>
                <a:gd name="connsiteY38" fmla="*/ 113824 h 458152"/>
                <a:gd name="connsiteX39" fmla="*/ 132969 w 1237583"/>
                <a:gd name="connsiteY39" fmla="*/ 89059 h 458152"/>
                <a:gd name="connsiteX40" fmla="*/ 132969 w 1237583"/>
                <a:gd name="connsiteY40" fmla="*/ 46577 h 458152"/>
                <a:gd name="connsiteX41" fmla="*/ 90964 w 1237583"/>
                <a:gd name="connsiteY41" fmla="*/ 46577 h 458152"/>
                <a:gd name="connsiteX42" fmla="*/ 90964 w 1237583"/>
                <a:gd name="connsiteY42" fmla="*/ 89059 h 458152"/>
                <a:gd name="connsiteX43" fmla="*/ 132969 w 1237583"/>
                <a:gd name="connsiteY43" fmla="*/ 89059 h 458152"/>
                <a:gd name="connsiteX44" fmla="*/ 271939 w 1237583"/>
                <a:gd name="connsiteY44" fmla="*/ 46577 h 458152"/>
                <a:gd name="connsiteX45" fmla="*/ 228981 w 1237583"/>
                <a:gd name="connsiteY45" fmla="*/ 46577 h 458152"/>
                <a:gd name="connsiteX46" fmla="*/ 228981 w 1237583"/>
                <a:gd name="connsiteY46" fmla="*/ 88297 h 458152"/>
                <a:gd name="connsiteX47" fmla="*/ 271939 w 1237583"/>
                <a:gd name="connsiteY47" fmla="*/ 88297 h 458152"/>
                <a:gd name="connsiteX48" fmla="*/ 271939 w 1237583"/>
                <a:gd name="connsiteY48" fmla="*/ 46577 h 458152"/>
                <a:gd name="connsiteX49" fmla="*/ 410051 w 1237583"/>
                <a:gd name="connsiteY49" fmla="*/ 46482 h 458152"/>
                <a:gd name="connsiteX50" fmla="*/ 367189 w 1237583"/>
                <a:gd name="connsiteY50" fmla="*/ 46482 h 458152"/>
                <a:gd name="connsiteX51" fmla="*/ 367189 w 1237583"/>
                <a:gd name="connsiteY51" fmla="*/ 88297 h 458152"/>
                <a:gd name="connsiteX52" fmla="*/ 410051 w 1237583"/>
                <a:gd name="connsiteY52" fmla="*/ 88297 h 458152"/>
                <a:gd name="connsiteX53" fmla="*/ 410051 w 1237583"/>
                <a:gd name="connsiteY53" fmla="*/ 46482 h 458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237583" h="458152">
                  <a:moveTo>
                    <a:pt x="1237583" y="113824"/>
                  </a:moveTo>
                  <a:cubicBezTo>
                    <a:pt x="1237583" y="129540"/>
                    <a:pt x="1237583" y="142875"/>
                    <a:pt x="1237583" y="159258"/>
                  </a:cubicBezTo>
                  <a:cubicBezTo>
                    <a:pt x="1223772" y="159258"/>
                    <a:pt x="1210056" y="159258"/>
                    <a:pt x="1195197" y="159258"/>
                  </a:cubicBezTo>
                  <a:cubicBezTo>
                    <a:pt x="1195197" y="175355"/>
                    <a:pt x="1195197" y="188500"/>
                    <a:pt x="1195197" y="203454"/>
                  </a:cubicBezTo>
                  <a:cubicBezTo>
                    <a:pt x="1209104" y="204406"/>
                    <a:pt x="1222153" y="205264"/>
                    <a:pt x="1236821" y="206216"/>
                  </a:cubicBezTo>
                  <a:cubicBezTo>
                    <a:pt x="1236821" y="290036"/>
                    <a:pt x="1236821" y="372904"/>
                    <a:pt x="1236821" y="457486"/>
                  </a:cubicBezTo>
                  <a:cubicBezTo>
                    <a:pt x="1223677" y="457486"/>
                    <a:pt x="1210627" y="457486"/>
                    <a:pt x="1194816" y="457486"/>
                  </a:cubicBezTo>
                  <a:cubicBezTo>
                    <a:pt x="1194816" y="389763"/>
                    <a:pt x="1194816" y="321945"/>
                    <a:pt x="1194816" y="252698"/>
                  </a:cubicBezTo>
                  <a:cubicBezTo>
                    <a:pt x="1132237" y="252698"/>
                    <a:pt x="1072325" y="252698"/>
                    <a:pt x="1009745" y="252698"/>
                  </a:cubicBezTo>
                  <a:cubicBezTo>
                    <a:pt x="1009745" y="320611"/>
                    <a:pt x="1009745" y="388430"/>
                    <a:pt x="1009745" y="457676"/>
                  </a:cubicBezTo>
                  <a:cubicBezTo>
                    <a:pt x="993934" y="457676"/>
                    <a:pt x="980789" y="457676"/>
                    <a:pt x="964597" y="457676"/>
                  </a:cubicBezTo>
                  <a:cubicBezTo>
                    <a:pt x="964597" y="390239"/>
                    <a:pt x="964597" y="322421"/>
                    <a:pt x="964597" y="252984"/>
                  </a:cubicBezTo>
                  <a:cubicBezTo>
                    <a:pt x="901827" y="252984"/>
                    <a:pt x="842105" y="252984"/>
                    <a:pt x="780383" y="252984"/>
                  </a:cubicBezTo>
                  <a:cubicBezTo>
                    <a:pt x="780383" y="320992"/>
                    <a:pt x="780383" y="388144"/>
                    <a:pt x="780383" y="457295"/>
                  </a:cubicBezTo>
                  <a:cubicBezTo>
                    <a:pt x="764762" y="457295"/>
                    <a:pt x="750951" y="457295"/>
                    <a:pt x="734473" y="457295"/>
                  </a:cubicBezTo>
                  <a:cubicBezTo>
                    <a:pt x="734473" y="390430"/>
                    <a:pt x="734473" y="322517"/>
                    <a:pt x="734473" y="252889"/>
                  </a:cubicBezTo>
                  <a:cubicBezTo>
                    <a:pt x="672084" y="252889"/>
                    <a:pt x="612267" y="252889"/>
                    <a:pt x="549402" y="252889"/>
                  </a:cubicBezTo>
                  <a:cubicBezTo>
                    <a:pt x="549402" y="321469"/>
                    <a:pt x="549402" y="389382"/>
                    <a:pt x="549402" y="458153"/>
                  </a:cubicBezTo>
                  <a:cubicBezTo>
                    <a:pt x="502253" y="458153"/>
                    <a:pt x="458153" y="458153"/>
                    <a:pt x="411575" y="458153"/>
                  </a:cubicBezTo>
                  <a:cubicBezTo>
                    <a:pt x="411575" y="351092"/>
                    <a:pt x="411575" y="244983"/>
                    <a:pt x="411575" y="137446"/>
                  </a:cubicBezTo>
                  <a:cubicBezTo>
                    <a:pt x="395954" y="137446"/>
                    <a:pt x="382810" y="137446"/>
                    <a:pt x="366522" y="137446"/>
                  </a:cubicBezTo>
                  <a:cubicBezTo>
                    <a:pt x="366522" y="243364"/>
                    <a:pt x="366522" y="349948"/>
                    <a:pt x="366522" y="457867"/>
                  </a:cubicBezTo>
                  <a:cubicBezTo>
                    <a:pt x="334423" y="457867"/>
                    <a:pt x="305372" y="457867"/>
                    <a:pt x="273844" y="457867"/>
                  </a:cubicBezTo>
                  <a:cubicBezTo>
                    <a:pt x="273844" y="351568"/>
                    <a:pt x="273844" y="245554"/>
                    <a:pt x="273844" y="137731"/>
                  </a:cubicBezTo>
                  <a:cubicBezTo>
                    <a:pt x="257747" y="137731"/>
                    <a:pt x="244031" y="137731"/>
                    <a:pt x="228029" y="137731"/>
                  </a:cubicBezTo>
                  <a:cubicBezTo>
                    <a:pt x="228029" y="244126"/>
                    <a:pt x="228029" y="350139"/>
                    <a:pt x="228029" y="457676"/>
                  </a:cubicBezTo>
                  <a:cubicBezTo>
                    <a:pt x="196882" y="457676"/>
                    <a:pt x="167831" y="457676"/>
                    <a:pt x="135350" y="457676"/>
                  </a:cubicBezTo>
                  <a:cubicBezTo>
                    <a:pt x="135350" y="351473"/>
                    <a:pt x="135350" y="244888"/>
                    <a:pt x="135350" y="137160"/>
                  </a:cubicBezTo>
                  <a:cubicBezTo>
                    <a:pt x="118872" y="137160"/>
                    <a:pt x="105728" y="137160"/>
                    <a:pt x="90392" y="137160"/>
                  </a:cubicBezTo>
                  <a:cubicBezTo>
                    <a:pt x="90392" y="243650"/>
                    <a:pt x="90392" y="349663"/>
                    <a:pt x="90392" y="457486"/>
                  </a:cubicBezTo>
                  <a:cubicBezTo>
                    <a:pt x="59436" y="457486"/>
                    <a:pt x="30575" y="457486"/>
                    <a:pt x="0" y="457486"/>
                  </a:cubicBezTo>
                  <a:cubicBezTo>
                    <a:pt x="0" y="305181"/>
                    <a:pt x="0" y="153352"/>
                    <a:pt x="0" y="0"/>
                  </a:cubicBezTo>
                  <a:cubicBezTo>
                    <a:pt x="167069" y="0"/>
                    <a:pt x="333375" y="0"/>
                    <a:pt x="502349" y="0"/>
                  </a:cubicBezTo>
                  <a:cubicBezTo>
                    <a:pt x="502349" y="66770"/>
                    <a:pt x="502349" y="133731"/>
                    <a:pt x="502349" y="202883"/>
                  </a:cubicBezTo>
                  <a:cubicBezTo>
                    <a:pt x="717899" y="202883"/>
                    <a:pt x="930878" y="202883"/>
                    <a:pt x="1145477" y="202883"/>
                  </a:cubicBezTo>
                  <a:cubicBezTo>
                    <a:pt x="1145477" y="190214"/>
                    <a:pt x="1145477" y="176975"/>
                    <a:pt x="1145477" y="161163"/>
                  </a:cubicBezTo>
                  <a:cubicBezTo>
                    <a:pt x="948500" y="161163"/>
                    <a:pt x="750475" y="161163"/>
                    <a:pt x="550926" y="161163"/>
                  </a:cubicBezTo>
                  <a:cubicBezTo>
                    <a:pt x="550926" y="144018"/>
                    <a:pt x="550926" y="129445"/>
                    <a:pt x="550926" y="113919"/>
                  </a:cubicBezTo>
                  <a:cubicBezTo>
                    <a:pt x="779812" y="113824"/>
                    <a:pt x="1007269" y="113824"/>
                    <a:pt x="1237583" y="113824"/>
                  </a:cubicBezTo>
                  <a:close/>
                  <a:moveTo>
                    <a:pt x="132969" y="89059"/>
                  </a:moveTo>
                  <a:cubicBezTo>
                    <a:pt x="132969" y="72866"/>
                    <a:pt x="132969" y="59817"/>
                    <a:pt x="132969" y="46577"/>
                  </a:cubicBezTo>
                  <a:cubicBezTo>
                    <a:pt x="117634" y="46577"/>
                    <a:pt x="104108" y="46577"/>
                    <a:pt x="90964" y="46577"/>
                  </a:cubicBezTo>
                  <a:cubicBezTo>
                    <a:pt x="90964" y="61817"/>
                    <a:pt x="90964" y="74962"/>
                    <a:pt x="90964" y="89059"/>
                  </a:cubicBezTo>
                  <a:cubicBezTo>
                    <a:pt x="105346" y="89059"/>
                    <a:pt x="118396" y="89059"/>
                    <a:pt x="132969" y="89059"/>
                  </a:cubicBezTo>
                  <a:close/>
                  <a:moveTo>
                    <a:pt x="271939" y="46577"/>
                  </a:moveTo>
                  <a:cubicBezTo>
                    <a:pt x="255937" y="46577"/>
                    <a:pt x="242316" y="46577"/>
                    <a:pt x="228981" y="46577"/>
                  </a:cubicBezTo>
                  <a:cubicBezTo>
                    <a:pt x="228981" y="61722"/>
                    <a:pt x="228981" y="74867"/>
                    <a:pt x="228981" y="88297"/>
                  </a:cubicBezTo>
                  <a:cubicBezTo>
                    <a:pt x="243935" y="88297"/>
                    <a:pt x="257461" y="88297"/>
                    <a:pt x="271939" y="88297"/>
                  </a:cubicBezTo>
                  <a:cubicBezTo>
                    <a:pt x="271939" y="73628"/>
                    <a:pt x="271939" y="61055"/>
                    <a:pt x="271939" y="46577"/>
                  </a:cubicBezTo>
                  <a:close/>
                  <a:moveTo>
                    <a:pt x="410051" y="46482"/>
                  </a:moveTo>
                  <a:cubicBezTo>
                    <a:pt x="394240" y="46482"/>
                    <a:pt x="380619" y="46482"/>
                    <a:pt x="367189" y="46482"/>
                  </a:cubicBezTo>
                  <a:cubicBezTo>
                    <a:pt x="367189" y="61531"/>
                    <a:pt x="367189" y="74676"/>
                    <a:pt x="367189" y="88297"/>
                  </a:cubicBezTo>
                  <a:cubicBezTo>
                    <a:pt x="382048" y="88297"/>
                    <a:pt x="395669" y="88297"/>
                    <a:pt x="410051" y="88297"/>
                  </a:cubicBezTo>
                  <a:cubicBezTo>
                    <a:pt x="410051" y="73723"/>
                    <a:pt x="410051" y="61150"/>
                    <a:pt x="410051" y="46482"/>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68" name="任意多边形: 形状 67"/>
            <p:cNvSpPr/>
            <p:nvPr/>
          </p:nvSpPr>
          <p:spPr>
            <a:xfrm>
              <a:off x="13711364" y="5685482"/>
              <a:ext cx="411956" cy="709421"/>
            </a:xfrm>
            <a:custGeom>
              <a:avLst/>
              <a:gdLst>
                <a:gd name="connsiteX0" fmla="*/ 0 w 411956"/>
                <a:gd name="connsiteY0" fmla="*/ 597218 h 709421"/>
                <a:gd name="connsiteX1" fmla="*/ 0 w 411956"/>
                <a:gd name="connsiteY1" fmla="*/ 0 h 709421"/>
                <a:gd name="connsiteX2" fmla="*/ 411956 w 411956"/>
                <a:gd name="connsiteY2" fmla="*/ 0 h 709421"/>
                <a:gd name="connsiteX3" fmla="*/ 411956 w 411956"/>
                <a:gd name="connsiteY3" fmla="*/ 709422 h 709421"/>
                <a:gd name="connsiteX4" fmla="*/ 368427 w 411956"/>
                <a:gd name="connsiteY4" fmla="*/ 709422 h 709421"/>
                <a:gd name="connsiteX5" fmla="*/ 368427 w 411956"/>
                <a:gd name="connsiteY5" fmla="*/ 597313 h 709421"/>
                <a:gd name="connsiteX6" fmla="*/ 0 w 411956"/>
                <a:gd name="connsiteY6" fmla="*/ 597218 h 709421"/>
                <a:gd name="connsiteX7" fmla="*/ 365760 w 411956"/>
                <a:gd name="connsiteY7" fmla="*/ 229648 h 709421"/>
                <a:gd name="connsiteX8" fmla="*/ 47434 w 411956"/>
                <a:gd name="connsiteY8" fmla="*/ 229648 h 709421"/>
                <a:gd name="connsiteX9" fmla="*/ 47434 w 411956"/>
                <a:gd name="connsiteY9" fmla="*/ 273272 h 709421"/>
                <a:gd name="connsiteX10" fmla="*/ 365760 w 411956"/>
                <a:gd name="connsiteY10" fmla="*/ 273272 h 709421"/>
                <a:gd name="connsiteX11" fmla="*/ 365760 w 411956"/>
                <a:gd name="connsiteY11" fmla="*/ 229648 h 709421"/>
                <a:gd name="connsiteX12" fmla="*/ 47054 w 411956"/>
                <a:gd name="connsiteY12" fmla="*/ 87344 h 709421"/>
                <a:gd name="connsiteX13" fmla="*/ 365379 w 411956"/>
                <a:gd name="connsiteY13" fmla="*/ 87344 h 709421"/>
                <a:gd name="connsiteX14" fmla="*/ 365379 w 411956"/>
                <a:gd name="connsiteY14" fmla="*/ 44958 h 709421"/>
                <a:gd name="connsiteX15" fmla="*/ 47054 w 411956"/>
                <a:gd name="connsiteY15" fmla="*/ 44958 h 709421"/>
                <a:gd name="connsiteX16" fmla="*/ 47054 w 411956"/>
                <a:gd name="connsiteY16" fmla="*/ 87344 h 709421"/>
                <a:gd name="connsiteX17" fmla="*/ 47054 w 411956"/>
                <a:gd name="connsiteY17" fmla="*/ 455676 h 709421"/>
                <a:gd name="connsiteX18" fmla="*/ 365379 w 411956"/>
                <a:gd name="connsiteY18" fmla="*/ 455676 h 709421"/>
                <a:gd name="connsiteX19" fmla="*/ 365379 w 411956"/>
                <a:gd name="connsiteY19" fmla="*/ 413290 h 709421"/>
                <a:gd name="connsiteX20" fmla="*/ 47054 w 411956"/>
                <a:gd name="connsiteY20" fmla="*/ 413290 h 709421"/>
                <a:gd name="connsiteX21" fmla="*/ 47054 w 411956"/>
                <a:gd name="connsiteY21" fmla="*/ 455676 h 709421"/>
                <a:gd name="connsiteX22" fmla="*/ 320040 w 411956"/>
                <a:gd name="connsiteY22" fmla="*/ 506159 h 709421"/>
                <a:gd name="connsiteX23" fmla="*/ 276511 w 411956"/>
                <a:gd name="connsiteY23" fmla="*/ 506159 h 709421"/>
                <a:gd name="connsiteX24" fmla="*/ 276511 w 411956"/>
                <a:gd name="connsiteY24" fmla="*/ 548831 h 709421"/>
                <a:gd name="connsiteX25" fmla="*/ 320040 w 411956"/>
                <a:gd name="connsiteY25" fmla="*/ 548831 h 709421"/>
                <a:gd name="connsiteX26" fmla="*/ 320040 w 411956"/>
                <a:gd name="connsiteY26" fmla="*/ 506159 h 709421"/>
                <a:gd name="connsiteX27" fmla="*/ 276511 w 411956"/>
                <a:gd name="connsiteY27" fmla="*/ 179927 h 709421"/>
                <a:gd name="connsiteX28" fmla="*/ 319945 w 411956"/>
                <a:gd name="connsiteY28" fmla="*/ 179927 h 709421"/>
                <a:gd name="connsiteX29" fmla="*/ 319945 w 411956"/>
                <a:gd name="connsiteY29" fmla="*/ 137827 h 709421"/>
                <a:gd name="connsiteX30" fmla="*/ 276511 w 411956"/>
                <a:gd name="connsiteY30" fmla="*/ 137827 h 709421"/>
                <a:gd name="connsiteX31" fmla="*/ 276511 w 411956"/>
                <a:gd name="connsiteY31" fmla="*/ 179927 h 709421"/>
                <a:gd name="connsiteX32" fmla="*/ 276511 w 411956"/>
                <a:gd name="connsiteY32" fmla="*/ 364426 h 709421"/>
                <a:gd name="connsiteX33" fmla="*/ 319659 w 411956"/>
                <a:gd name="connsiteY33" fmla="*/ 364426 h 709421"/>
                <a:gd name="connsiteX34" fmla="*/ 319659 w 411956"/>
                <a:gd name="connsiteY34" fmla="*/ 321945 h 709421"/>
                <a:gd name="connsiteX35" fmla="*/ 276511 w 411956"/>
                <a:gd name="connsiteY35" fmla="*/ 321945 h 709421"/>
                <a:gd name="connsiteX36" fmla="*/ 276511 w 411956"/>
                <a:gd name="connsiteY36" fmla="*/ 364426 h 709421"/>
                <a:gd name="connsiteX37" fmla="*/ 92678 w 411956"/>
                <a:gd name="connsiteY37" fmla="*/ 505397 h 709421"/>
                <a:gd name="connsiteX38" fmla="*/ 92678 w 411956"/>
                <a:gd name="connsiteY38" fmla="*/ 548545 h 709421"/>
                <a:gd name="connsiteX39" fmla="*/ 135160 w 411956"/>
                <a:gd name="connsiteY39" fmla="*/ 548545 h 709421"/>
                <a:gd name="connsiteX40" fmla="*/ 135160 w 411956"/>
                <a:gd name="connsiteY40" fmla="*/ 505397 h 709421"/>
                <a:gd name="connsiteX41" fmla="*/ 92678 w 411956"/>
                <a:gd name="connsiteY41" fmla="*/ 505397 h 709421"/>
                <a:gd name="connsiteX42" fmla="*/ 185928 w 411956"/>
                <a:gd name="connsiteY42" fmla="*/ 505587 h 709421"/>
                <a:gd name="connsiteX43" fmla="*/ 185928 w 411956"/>
                <a:gd name="connsiteY43" fmla="*/ 548354 h 709421"/>
                <a:gd name="connsiteX44" fmla="*/ 227743 w 411956"/>
                <a:gd name="connsiteY44" fmla="*/ 548354 h 709421"/>
                <a:gd name="connsiteX45" fmla="*/ 227743 w 411956"/>
                <a:gd name="connsiteY45" fmla="*/ 505587 h 709421"/>
                <a:gd name="connsiteX46" fmla="*/ 185928 w 411956"/>
                <a:gd name="connsiteY46" fmla="*/ 505587 h 709421"/>
                <a:gd name="connsiteX47" fmla="*/ 135826 w 411956"/>
                <a:gd name="connsiteY47" fmla="*/ 137827 h 709421"/>
                <a:gd name="connsiteX48" fmla="*/ 93345 w 411956"/>
                <a:gd name="connsiteY48" fmla="*/ 137827 h 709421"/>
                <a:gd name="connsiteX49" fmla="*/ 93345 w 411956"/>
                <a:gd name="connsiteY49" fmla="*/ 179832 h 709421"/>
                <a:gd name="connsiteX50" fmla="*/ 135826 w 411956"/>
                <a:gd name="connsiteY50" fmla="*/ 179832 h 709421"/>
                <a:gd name="connsiteX51" fmla="*/ 135826 w 411956"/>
                <a:gd name="connsiteY51" fmla="*/ 137827 h 709421"/>
                <a:gd name="connsiteX52" fmla="*/ 185642 w 411956"/>
                <a:gd name="connsiteY52" fmla="*/ 137160 h 709421"/>
                <a:gd name="connsiteX53" fmla="*/ 185642 w 411956"/>
                <a:gd name="connsiteY53" fmla="*/ 179832 h 709421"/>
                <a:gd name="connsiteX54" fmla="*/ 226886 w 411956"/>
                <a:gd name="connsiteY54" fmla="*/ 179832 h 709421"/>
                <a:gd name="connsiteX55" fmla="*/ 226886 w 411956"/>
                <a:gd name="connsiteY55" fmla="*/ 137160 h 709421"/>
                <a:gd name="connsiteX56" fmla="*/ 185642 w 411956"/>
                <a:gd name="connsiteY56" fmla="*/ 137160 h 709421"/>
                <a:gd name="connsiteX57" fmla="*/ 91916 w 411956"/>
                <a:gd name="connsiteY57" fmla="*/ 364236 h 709421"/>
                <a:gd name="connsiteX58" fmla="*/ 135255 w 411956"/>
                <a:gd name="connsiteY58" fmla="*/ 364236 h 709421"/>
                <a:gd name="connsiteX59" fmla="*/ 135255 w 411956"/>
                <a:gd name="connsiteY59" fmla="*/ 322136 h 709421"/>
                <a:gd name="connsiteX60" fmla="*/ 91916 w 411956"/>
                <a:gd name="connsiteY60" fmla="*/ 322136 h 709421"/>
                <a:gd name="connsiteX61" fmla="*/ 91916 w 411956"/>
                <a:gd name="connsiteY61" fmla="*/ 364236 h 709421"/>
                <a:gd name="connsiteX62" fmla="*/ 185356 w 411956"/>
                <a:gd name="connsiteY62" fmla="*/ 321374 h 709421"/>
                <a:gd name="connsiteX63" fmla="*/ 185356 w 411956"/>
                <a:gd name="connsiteY63" fmla="*/ 363950 h 709421"/>
                <a:gd name="connsiteX64" fmla="*/ 227457 w 411956"/>
                <a:gd name="connsiteY64" fmla="*/ 363950 h 709421"/>
                <a:gd name="connsiteX65" fmla="*/ 227457 w 411956"/>
                <a:gd name="connsiteY65" fmla="*/ 321374 h 709421"/>
                <a:gd name="connsiteX66" fmla="*/ 185356 w 411956"/>
                <a:gd name="connsiteY66" fmla="*/ 321374 h 709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11956" h="709421">
                  <a:moveTo>
                    <a:pt x="0" y="597218"/>
                  </a:moveTo>
                  <a:cubicBezTo>
                    <a:pt x="0" y="396240"/>
                    <a:pt x="0" y="198977"/>
                    <a:pt x="0" y="0"/>
                  </a:cubicBezTo>
                  <a:cubicBezTo>
                    <a:pt x="137160" y="0"/>
                    <a:pt x="273844" y="0"/>
                    <a:pt x="411956" y="0"/>
                  </a:cubicBezTo>
                  <a:cubicBezTo>
                    <a:pt x="411956" y="236220"/>
                    <a:pt x="411956" y="472154"/>
                    <a:pt x="411956" y="709422"/>
                  </a:cubicBezTo>
                  <a:cubicBezTo>
                    <a:pt x="397669" y="709422"/>
                    <a:pt x="384429" y="709422"/>
                    <a:pt x="368427" y="709422"/>
                  </a:cubicBezTo>
                  <a:cubicBezTo>
                    <a:pt x="368427" y="673132"/>
                    <a:pt x="368427" y="637032"/>
                    <a:pt x="368427" y="597313"/>
                  </a:cubicBezTo>
                  <a:cubicBezTo>
                    <a:pt x="244221" y="597218"/>
                    <a:pt x="122682" y="597218"/>
                    <a:pt x="0" y="597218"/>
                  </a:cubicBezTo>
                  <a:close/>
                  <a:moveTo>
                    <a:pt x="365760" y="229648"/>
                  </a:moveTo>
                  <a:cubicBezTo>
                    <a:pt x="258509" y="229648"/>
                    <a:pt x="152781" y="229648"/>
                    <a:pt x="47434" y="229648"/>
                  </a:cubicBezTo>
                  <a:cubicBezTo>
                    <a:pt x="47434" y="245364"/>
                    <a:pt x="47434" y="259271"/>
                    <a:pt x="47434" y="273272"/>
                  </a:cubicBezTo>
                  <a:cubicBezTo>
                    <a:pt x="154305" y="273272"/>
                    <a:pt x="259556" y="273272"/>
                    <a:pt x="365760" y="273272"/>
                  </a:cubicBezTo>
                  <a:cubicBezTo>
                    <a:pt x="365760" y="258127"/>
                    <a:pt x="365760" y="244316"/>
                    <a:pt x="365760" y="229648"/>
                  </a:cubicBezTo>
                  <a:close/>
                  <a:moveTo>
                    <a:pt x="47054" y="87344"/>
                  </a:moveTo>
                  <a:cubicBezTo>
                    <a:pt x="154496" y="87344"/>
                    <a:pt x="260128" y="87344"/>
                    <a:pt x="365379" y="87344"/>
                  </a:cubicBezTo>
                  <a:cubicBezTo>
                    <a:pt x="365379" y="72104"/>
                    <a:pt x="365379" y="59055"/>
                    <a:pt x="365379" y="44958"/>
                  </a:cubicBezTo>
                  <a:cubicBezTo>
                    <a:pt x="258413" y="44958"/>
                    <a:pt x="153352" y="44958"/>
                    <a:pt x="47054" y="44958"/>
                  </a:cubicBezTo>
                  <a:cubicBezTo>
                    <a:pt x="47054" y="59531"/>
                    <a:pt x="47054" y="72676"/>
                    <a:pt x="47054" y="87344"/>
                  </a:cubicBezTo>
                  <a:close/>
                  <a:moveTo>
                    <a:pt x="47054" y="455676"/>
                  </a:moveTo>
                  <a:cubicBezTo>
                    <a:pt x="154400" y="455676"/>
                    <a:pt x="260128" y="455676"/>
                    <a:pt x="365379" y="455676"/>
                  </a:cubicBezTo>
                  <a:cubicBezTo>
                    <a:pt x="365379" y="440246"/>
                    <a:pt x="365379" y="427196"/>
                    <a:pt x="365379" y="413290"/>
                  </a:cubicBezTo>
                  <a:cubicBezTo>
                    <a:pt x="258509" y="413290"/>
                    <a:pt x="153352" y="413290"/>
                    <a:pt x="47054" y="413290"/>
                  </a:cubicBezTo>
                  <a:cubicBezTo>
                    <a:pt x="47054" y="427577"/>
                    <a:pt x="47054" y="440722"/>
                    <a:pt x="47054" y="455676"/>
                  </a:cubicBezTo>
                  <a:close/>
                  <a:moveTo>
                    <a:pt x="320040" y="506159"/>
                  </a:moveTo>
                  <a:cubicBezTo>
                    <a:pt x="306038" y="506159"/>
                    <a:pt x="291846" y="506159"/>
                    <a:pt x="276511" y="506159"/>
                  </a:cubicBezTo>
                  <a:cubicBezTo>
                    <a:pt x="276511" y="520446"/>
                    <a:pt x="276511" y="534162"/>
                    <a:pt x="276511" y="548831"/>
                  </a:cubicBezTo>
                  <a:cubicBezTo>
                    <a:pt x="291465" y="548831"/>
                    <a:pt x="305181" y="548831"/>
                    <a:pt x="320040" y="548831"/>
                  </a:cubicBezTo>
                  <a:cubicBezTo>
                    <a:pt x="320040" y="534448"/>
                    <a:pt x="320040" y="521303"/>
                    <a:pt x="320040" y="506159"/>
                  </a:cubicBezTo>
                  <a:close/>
                  <a:moveTo>
                    <a:pt x="276511" y="179927"/>
                  </a:moveTo>
                  <a:cubicBezTo>
                    <a:pt x="291465" y="179927"/>
                    <a:pt x="305086" y="179927"/>
                    <a:pt x="319945" y="179927"/>
                  </a:cubicBezTo>
                  <a:cubicBezTo>
                    <a:pt x="319945" y="165164"/>
                    <a:pt x="319945" y="152114"/>
                    <a:pt x="319945" y="137827"/>
                  </a:cubicBezTo>
                  <a:cubicBezTo>
                    <a:pt x="304991" y="137827"/>
                    <a:pt x="291274" y="137827"/>
                    <a:pt x="276511" y="137827"/>
                  </a:cubicBezTo>
                  <a:cubicBezTo>
                    <a:pt x="276511" y="152305"/>
                    <a:pt x="276511" y="165354"/>
                    <a:pt x="276511" y="179927"/>
                  </a:cubicBezTo>
                  <a:close/>
                  <a:moveTo>
                    <a:pt x="276511" y="364426"/>
                  </a:moveTo>
                  <a:cubicBezTo>
                    <a:pt x="291370" y="364426"/>
                    <a:pt x="304991" y="364426"/>
                    <a:pt x="319659" y="364426"/>
                  </a:cubicBezTo>
                  <a:cubicBezTo>
                    <a:pt x="319659" y="349568"/>
                    <a:pt x="319659" y="335851"/>
                    <a:pt x="319659" y="321945"/>
                  </a:cubicBezTo>
                  <a:cubicBezTo>
                    <a:pt x="304419" y="321945"/>
                    <a:pt x="290798" y="321945"/>
                    <a:pt x="276511" y="321945"/>
                  </a:cubicBezTo>
                  <a:cubicBezTo>
                    <a:pt x="276511" y="336899"/>
                    <a:pt x="276511" y="349949"/>
                    <a:pt x="276511" y="364426"/>
                  </a:cubicBezTo>
                  <a:close/>
                  <a:moveTo>
                    <a:pt x="92678" y="505397"/>
                  </a:moveTo>
                  <a:cubicBezTo>
                    <a:pt x="92678" y="520256"/>
                    <a:pt x="92678" y="533876"/>
                    <a:pt x="92678" y="548545"/>
                  </a:cubicBezTo>
                  <a:cubicBezTo>
                    <a:pt x="107728" y="548545"/>
                    <a:pt x="121348" y="548545"/>
                    <a:pt x="135160" y="548545"/>
                  </a:cubicBezTo>
                  <a:cubicBezTo>
                    <a:pt x="135160" y="533305"/>
                    <a:pt x="135160" y="519589"/>
                    <a:pt x="135160" y="505397"/>
                  </a:cubicBezTo>
                  <a:cubicBezTo>
                    <a:pt x="120396" y="505397"/>
                    <a:pt x="107347" y="505397"/>
                    <a:pt x="92678" y="505397"/>
                  </a:cubicBezTo>
                  <a:close/>
                  <a:moveTo>
                    <a:pt x="185928" y="505587"/>
                  </a:moveTo>
                  <a:cubicBezTo>
                    <a:pt x="185928" y="521494"/>
                    <a:pt x="185928" y="535210"/>
                    <a:pt x="185928" y="548354"/>
                  </a:cubicBezTo>
                  <a:cubicBezTo>
                    <a:pt x="200977" y="548354"/>
                    <a:pt x="214027" y="548354"/>
                    <a:pt x="227743" y="548354"/>
                  </a:cubicBezTo>
                  <a:cubicBezTo>
                    <a:pt x="227743" y="533400"/>
                    <a:pt x="227743" y="520160"/>
                    <a:pt x="227743" y="505587"/>
                  </a:cubicBezTo>
                  <a:cubicBezTo>
                    <a:pt x="213360" y="505587"/>
                    <a:pt x="200216" y="505587"/>
                    <a:pt x="185928" y="505587"/>
                  </a:cubicBezTo>
                  <a:close/>
                  <a:moveTo>
                    <a:pt x="135826" y="137827"/>
                  </a:moveTo>
                  <a:cubicBezTo>
                    <a:pt x="120968" y="137827"/>
                    <a:pt x="107156" y="137827"/>
                    <a:pt x="93345" y="137827"/>
                  </a:cubicBezTo>
                  <a:cubicBezTo>
                    <a:pt x="93345" y="152876"/>
                    <a:pt x="93345" y="166402"/>
                    <a:pt x="93345" y="179832"/>
                  </a:cubicBezTo>
                  <a:cubicBezTo>
                    <a:pt x="108680" y="179832"/>
                    <a:pt x="121729" y="179832"/>
                    <a:pt x="135826" y="179832"/>
                  </a:cubicBezTo>
                  <a:cubicBezTo>
                    <a:pt x="135826" y="165164"/>
                    <a:pt x="135826" y="152114"/>
                    <a:pt x="135826" y="137827"/>
                  </a:cubicBezTo>
                  <a:close/>
                  <a:moveTo>
                    <a:pt x="185642" y="137160"/>
                  </a:moveTo>
                  <a:cubicBezTo>
                    <a:pt x="185642" y="152876"/>
                    <a:pt x="185642" y="166497"/>
                    <a:pt x="185642" y="179832"/>
                  </a:cubicBezTo>
                  <a:cubicBezTo>
                    <a:pt x="200406" y="179832"/>
                    <a:pt x="213455" y="179832"/>
                    <a:pt x="226886" y="179832"/>
                  </a:cubicBezTo>
                  <a:cubicBezTo>
                    <a:pt x="226886" y="164592"/>
                    <a:pt x="226886" y="151162"/>
                    <a:pt x="226886" y="137160"/>
                  </a:cubicBezTo>
                  <a:cubicBezTo>
                    <a:pt x="212408" y="137160"/>
                    <a:pt x="199930" y="137160"/>
                    <a:pt x="185642" y="137160"/>
                  </a:cubicBezTo>
                  <a:close/>
                  <a:moveTo>
                    <a:pt x="91916" y="364236"/>
                  </a:moveTo>
                  <a:cubicBezTo>
                    <a:pt x="107823" y="364236"/>
                    <a:pt x="121444" y="364236"/>
                    <a:pt x="135255" y="364236"/>
                  </a:cubicBezTo>
                  <a:cubicBezTo>
                    <a:pt x="135255" y="348996"/>
                    <a:pt x="135255" y="335280"/>
                    <a:pt x="135255" y="322136"/>
                  </a:cubicBezTo>
                  <a:cubicBezTo>
                    <a:pt x="119824" y="322136"/>
                    <a:pt x="106299" y="322136"/>
                    <a:pt x="91916" y="322136"/>
                  </a:cubicBezTo>
                  <a:cubicBezTo>
                    <a:pt x="91916" y="336899"/>
                    <a:pt x="91916" y="349377"/>
                    <a:pt x="91916" y="364236"/>
                  </a:cubicBezTo>
                  <a:close/>
                  <a:moveTo>
                    <a:pt x="185356" y="321374"/>
                  </a:moveTo>
                  <a:cubicBezTo>
                    <a:pt x="185356" y="336042"/>
                    <a:pt x="185356" y="349853"/>
                    <a:pt x="185356" y="363950"/>
                  </a:cubicBezTo>
                  <a:cubicBezTo>
                    <a:pt x="200216" y="363950"/>
                    <a:pt x="213931" y="363950"/>
                    <a:pt x="227457" y="363950"/>
                  </a:cubicBezTo>
                  <a:cubicBezTo>
                    <a:pt x="227457" y="348901"/>
                    <a:pt x="227457" y="335851"/>
                    <a:pt x="227457" y="321374"/>
                  </a:cubicBezTo>
                  <a:cubicBezTo>
                    <a:pt x="212789" y="321374"/>
                    <a:pt x="199739" y="321374"/>
                    <a:pt x="185356" y="32137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69" name="任意多边形: 形状 68"/>
            <p:cNvSpPr/>
            <p:nvPr/>
          </p:nvSpPr>
          <p:spPr>
            <a:xfrm>
              <a:off x="14171612" y="5685006"/>
              <a:ext cx="412432" cy="709612"/>
            </a:xfrm>
            <a:custGeom>
              <a:avLst/>
              <a:gdLst>
                <a:gd name="connsiteX0" fmla="*/ 95 w 412432"/>
                <a:gd name="connsiteY0" fmla="*/ 0 h 709612"/>
                <a:gd name="connsiteX1" fmla="*/ 412433 w 412432"/>
                <a:gd name="connsiteY1" fmla="*/ 0 h 709612"/>
                <a:gd name="connsiteX2" fmla="*/ 412433 w 412432"/>
                <a:gd name="connsiteY2" fmla="*/ 336233 h 709612"/>
                <a:gd name="connsiteX3" fmla="*/ 370332 w 412432"/>
                <a:gd name="connsiteY3" fmla="*/ 323374 h 709612"/>
                <a:gd name="connsiteX4" fmla="*/ 221456 w 412432"/>
                <a:gd name="connsiteY4" fmla="*/ 397193 h 709612"/>
                <a:gd name="connsiteX5" fmla="*/ 196215 w 412432"/>
                <a:gd name="connsiteY5" fmla="*/ 412814 h 709612"/>
                <a:gd name="connsiteX6" fmla="*/ 53340 w 412432"/>
                <a:gd name="connsiteY6" fmla="*/ 413004 h 709612"/>
                <a:gd name="connsiteX7" fmla="*/ 47149 w 412432"/>
                <a:gd name="connsiteY7" fmla="*/ 415100 h 709612"/>
                <a:gd name="connsiteX8" fmla="*/ 47149 w 412432"/>
                <a:gd name="connsiteY8" fmla="*/ 458057 h 709612"/>
                <a:gd name="connsiteX9" fmla="*/ 164973 w 412432"/>
                <a:gd name="connsiteY9" fmla="*/ 458057 h 709612"/>
                <a:gd name="connsiteX10" fmla="*/ 152305 w 412432"/>
                <a:gd name="connsiteY10" fmla="*/ 478822 h 709612"/>
                <a:gd name="connsiteX11" fmla="*/ 147638 w 412432"/>
                <a:gd name="connsiteY11" fmla="*/ 569214 h 709612"/>
                <a:gd name="connsiteX12" fmla="*/ 225838 w 412432"/>
                <a:gd name="connsiteY12" fmla="*/ 618554 h 709612"/>
                <a:gd name="connsiteX13" fmla="*/ 385382 w 412432"/>
                <a:gd name="connsiteY13" fmla="*/ 618839 h 709612"/>
                <a:gd name="connsiteX14" fmla="*/ 412242 w 412432"/>
                <a:gd name="connsiteY14" fmla="*/ 618839 h 709612"/>
                <a:gd name="connsiteX15" fmla="*/ 412242 w 412432"/>
                <a:gd name="connsiteY15" fmla="*/ 709613 h 709612"/>
                <a:gd name="connsiteX16" fmla="*/ 0 w 412432"/>
                <a:gd name="connsiteY16" fmla="*/ 709613 h 709612"/>
                <a:gd name="connsiteX17" fmla="*/ 95 w 412432"/>
                <a:gd name="connsiteY17" fmla="*/ 0 h 709612"/>
                <a:gd name="connsiteX18" fmla="*/ 46768 w 412432"/>
                <a:gd name="connsiteY18" fmla="*/ 273368 h 709612"/>
                <a:gd name="connsiteX19" fmla="*/ 365093 w 412432"/>
                <a:gd name="connsiteY19" fmla="*/ 273368 h 709612"/>
                <a:gd name="connsiteX20" fmla="*/ 365093 w 412432"/>
                <a:gd name="connsiteY20" fmla="*/ 229743 h 709612"/>
                <a:gd name="connsiteX21" fmla="*/ 46768 w 412432"/>
                <a:gd name="connsiteY21" fmla="*/ 229743 h 709612"/>
                <a:gd name="connsiteX22" fmla="*/ 46768 w 412432"/>
                <a:gd name="connsiteY22" fmla="*/ 273368 h 709612"/>
                <a:gd name="connsiteX23" fmla="*/ 46292 w 412432"/>
                <a:gd name="connsiteY23" fmla="*/ 88106 h 709612"/>
                <a:gd name="connsiteX24" fmla="*/ 365474 w 412432"/>
                <a:gd name="connsiteY24" fmla="*/ 88106 h 709612"/>
                <a:gd name="connsiteX25" fmla="*/ 365474 w 412432"/>
                <a:gd name="connsiteY25" fmla="*/ 46101 h 709612"/>
                <a:gd name="connsiteX26" fmla="*/ 46292 w 412432"/>
                <a:gd name="connsiteY26" fmla="*/ 46101 h 709612"/>
                <a:gd name="connsiteX27" fmla="*/ 46292 w 412432"/>
                <a:gd name="connsiteY27" fmla="*/ 88106 h 709612"/>
                <a:gd name="connsiteX28" fmla="*/ 92392 w 412432"/>
                <a:gd name="connsiteY28" fmla="*/ 180594 h 709612"/>
                <a:gd name="connsiteX29" fmla="*/ 135350 w 412432"/>
                <a:gd name="connsiteY29" fmla="*/ 180594 h 709612"/>
                <a:gd name="connsiteX30" fmla="*/ 135350 w 412432"/>
                <a:gd name="connsiteY30" fmla="*/ 138970 h 709612"/>
                <a:gd name="connsiteX31" fmla="*/ 92392 w 412432"/>
                <a:gd name="connsiteY31" fmla="*/ 138970 h 709612"/>
                <a:gd name="connsiteX32" fmla="*/ 92392 w 412432"/>
                <a:gd name="connsiteY32" fmla="*/ 180594 h 709612"/>
                <a:gd name="connsiteX33" fmla="*/ 92773 w 412432"/>
                <a:gd name="connsiteY33" fmla="*/ 321755 h 709612"/>
                <a:gd name="connsiteX34" fmla="*/ 92773 w 412432"/>
                <a:gd name="connsiteY34" fmla="*/ 364712 h 709612"/>
                <a:gd name="connsiteX35" fmla="*/ 135350 w 412432"/>
                <a:gd name="connsiteY35" fmla="*/ 364712 h 709612"/>
                <a:gd name="connsiteX36" fmla="*/ 135350 w 412432"/>
                <a:gd name="connsiteY36" fmla="*/ 321755 h 709612"/>
                <a:gd name="connsiteX37" fmla="*/ 92773 w 412432"/>
                <a:gd name="connsiteY37" fmla="*/ 321755 h 709612"/>
                <a:gd name="connsiteX38" fmla="*/ 227743 w 412432"/>
                <a:gd name="connsiteY38" fmla="*/ 138875 h 709612"/>
                <a:gd name="connsiteX39" fmla="*/ 184975 w 412432"/>
                <a:gd name="connsiteY39" fmla="*/ 138875 h 709612"/>
                <a:gd name="connsiteX40" fmla="*/ 184975 w 412432"/>
                <a:gd name="connsiteY40" fmla="*/ 180118 h 709612"/>
                <a:gd name="connsiteX41" fmla="*/ 227743 w 412432"/>
                <a:gd name="connsiteY41" fmla="*/ 180118 h 709612"/>
                <a:gd name="connsiteX42" fmla="*/ 227743 w 412432"/>
                <a:gd name="connsiteY42" fmla="*/ 138875 h 709612"/>
                <a:gd name="connsiteX43" fmla="*/ 320421 w 412432"/>
                <a:gd name="connsiteY43" fmla="*/ 138875 h 709612"/>
                <a:gd name="connsiteX44" fmla="*/ 277273 w 412432"/>
                <a:gd name="connsiteY44" fmla="*/ 138875 h 709612"/>
                <a:gd name="connsiteX45" fmla="*/ 277273 w 412432"/>
                <a:gd name="connsiteY45" fmla="*/ 179737 h 709612"/>
                <a:gd name="connsiteX46" fmla="*/ 320421 w 412432"/>
                <a:gd name="connsiteY46" fmla="*/ 179737 h 709612"/>
                <a:gd name="connsiteX47" fmla="*/ 320421 w 412432"/>
                <a:gd name="connsiteY47" fmla="*/ 138875 h 709612"/>
                <a:gd name="connsiteX48" fmla="*/ 227171 w 412432"/>
                <a:gd name="connsiteY48" fmla="*/ 365093 h 709612"/>
                <a:gd name="connsiteX49" fmla="*/ 227171 w 412432"/>
                <a:gd name="connsiteY49" fmla="*/ 321945 h 709612"/>
                <a:gd name="connsiteX50" fmla="*/ 185261 w 412432"/>
                <a:gd name="connsiteY50" fmla="*/ 321945 h 709612"/>
                <a:gd name="connsiteX51" fmla="*/ 185261 w 412432"/>
                <a:gd name="connsiteY51" fmla="*/ 365093 h 709612"/>
                <a:gd name="connsiteX52" fmla="*/ 227171 w 412432"/>
                <a:gd name="connsiteY52" fmla="*/ 365093 h 709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12432" h="709612">
                  <a:moveTo>
                    <a:pt x="95" y="0"/>
                  </a:moveTo>
                  <a:cubicBezTo>
                    <a:pt x="138970" y="0"/>
                    <a:pt x="275082" y="0"/>
                    <a:pt x="412433" y="0"/>
                  </a:cubicBezTo>
                  <a:cubicBezTo>
                    <a:pt x="412433" y="112300"/>
                    <a:pt x="412433" y="223171"/>
                    <a:pt x="412433" y="336233"/>
                  </a:cubicBezTo>
                  <a:cubicBezTo>
                    <a:pt x="398145" y="331756"/>
                    <a:pt x="384524" y="326041"/>
                    <a:pt x="370332" y="323374"/>
                  </a:cubicBezTo>
                  <a:cubicBezTo>
                    <a:pt x="309467" y="312039"/>
                    <a:pt x="249936" y="341186"/>
                    <a:pt x="221456" y="397193"/>
                  </a:cubicBezTo>
                  <a:cubicBezTo>
                    <a:pt x="215456" y="409099"/>
                    <a:pt x="208979" y="412909"/>
                    <a:pt x="196215" y="412814"/>
                  </a:cubicBezTo>
                  <a:cubicBezTo>
                    <a:pt x="148590" y="412242"/>
                    <a:pt x="100965" y="412814"/>
                    <a:pt x="53340" y="413004"/>
                  </a:cubicBezTo>
                  <a:cubicBezTo>
                    <a:pt x="51911" y="413004"/>
                    <a:pt x="50387" y="413957"/>
                    <a:pt x="47149" y="415100"/>
                  </a:cubicBezTo>
                  <a:cubicBezTo>
                    <a:pt x="47149" y="428149"/>
                    <a:pt x="47149" y="441674"/>
                    <a:pt x="47149" y="458057"/>
                  </a:cubicBezTo>
                  <a:cubicBezTo>
                    <a:pt x="85915" y="458057"/>
                    <a:pt x="123539" y="458057"/>
                    <a:pt x="164973" y="458057"/>
                  </a:cubicBezTo>
                  <a:cubicBezTo>
                    <a:pt x="159258" y="467392"/>
                    <a:pt x="155924" y="473202"/>
                    <a:pt x="152305" y="478822"/>
                  </a:cubicBezTo>
                  <a:cubicBezTo>
                    <a:pt x="133255" y="508063"/>
                    <a:pt x="132398" y="538925"/>
                    <a:pt x="147638" y="569214"/>
                  </a:cubicBezTo>
                  <a:cubicBezTo>
                    <a:pt x="163544" y="600647"/>
                    <a:pt x="190119" y="618077"/>
                    <a:pt x="225838" y="618554"/>
                  </a:cubicBezTo>
                  <a:cubicBezTo>
                    <a:pt x="278987" y="619125"/>
                    <a:pt x="332232" y="618839"/>
                    <a:pt x="385382" y="618839"/>
                  </a:cubicBezTo>
                  <a:cubicBezTo>
                    <a:pt x="393954" y="618839"/>
                    <a:pt x="402431" y="618839"/>
                    <a:pt x="412242" y="618839"/>
                  </a:cubicBezTo>
                  <a:cubicBezTo>
                    <a:pt x="412242" y="650081"/>
                    <a:pt x="412242" y="679037"/>
                    <a:pt x="412242" y="709613"/>
                  </a:cubicBezTo>
                  <a:cubicBezTo>
                    <a:pt x="274796" y="709613"/>
                    <a:pt x="137827" y="709613"/>
                    <a:pt x="0" y="709613"/>
                  </a:cubicBezTo>
                  <a:cubicBezTo>
                    <a:pt x="95" y="472726"/>
                    <a:pt x="95" y="237172"/>
                    <a:pt x="95" y="0"/>
                  </a:cubicBezTo>
                  <a:close/>
                  <a:moveTo>
                    <a:pt x="46768" y="273368"/>
                  </a:moveTo>
                  <a:cubicBezTo>
                    <a:pt x="154019" y="273368"/>
                    <a:pt x="259842" y="273368"/>
                    <a:pt x="365093" y="273368"/>
                  </a:cubicBezTo>
                  <a:cubicBezTo>
                    <a:pt x="365093" y="257746"/>
                    <a:pt x="365093" y="243935"/>
                    <a:pt x="365093" y="229743"/>
                  </a:cubicBezTo>
                  <a:cubicBezTo>
                    <a:pt x="258223" y="229743"/>
                    <a:pt x="153067" y="229743"/>
                    <a:pt x="46768" y="229743"/>
                  </a:cubicBezTo>
                  <a:cubicBezTo>
                    <a:pt x="46768" y="244983"/>
                    <a:pt x="46768" y="258890"/>
                    <a:pt x="46768" y="273368"/>
                  </a:cubicBezTo>
                  <a:close/>
                  <a:moveTo>
                    <a:pt x="46292" y="88106"/>
                  </a:moveTo>
                  <a:cubicBezTo>
                    <a:pt x="154115" y="88106"/>
                    <a:pt x="259747" y="88106"/>
                    <a:pt x="365474" y="88106"/>
                  </a:cubicBezTo>
                  <a:cubicBezTo>
                    <a:pt x="365474" y="73057"/>
                    <a:pt x="365474" y="59817"/>
                    <a:pt x="365474" y="46101"/>
                  </a:cubicBezTo>
                  <a:cubicBezTo>
                    <a:pt x="258509" y="46101"/>
                    <a:pt x="152876" y="46101"/>
                    <a:pt x="46292" y="46101"/>
                  </a:cubicBezTo>
                  <a:cubicBezTo>
                    <a:pt x="46292" y="60770"/>
                    <a:pt x="46292" y="73247"/>
                    <a:pt x="46292" y="88106"/>
                  </a:cubicBezTo>
                  <a:close/>
                  <a:moveTo>
                    <a:pt x="92392" y="180594"/>
                  </a:moveTo>
                  <a:cubicBezTo>
                    <a:pt x="108204" y="180594"/>
                    <a:pt x="121348" y="180594"/>
                    <a:pt x="135350" y="180594"/>
                  </a:cubicBezTo>
                  <a:cubicBezTo>
                    <a:pt x="135350" y="165449"/>
                    <a:pt x="135350" y="151733"/>
                    <a:pt x="135350" y="138970"/>
                  </a:cubicBezTo>
                  <a:cubicBezTo>
                    <a:pt x="119729" y="138970"/>
                    <a:pt x="106013" y="138970"/>
                    <a:pt x="92392" y="138970"/>
                  </a:cubicBezTo>
                  <a:cubicBezTo>
                    <a:pt x="92392" y="153543"/>
                    <a:pt x="92392" y="166021"/>
                    <a:pt x="92392" y="180594"/>
                  </a:cubicBezTo>
                  <a:close/>
                  <a:moveTo>
                    <a:pt x="92773" y="321755"/>
                  </a:moveTo>
                  <a:cubicBezTo>
                    <a:pt x="92773" y="336709"/>
                    <a:pt x="92773" y="350425"/>
                    <a:pt x="92773" y="364712"/>
                  </a:cubicBezTo>
                  <a:cubicBezTo>
                    <a:pt x="107918" y="364712"/>
                    <a:pt x="121539" y="364712"/>
                    <a:pt x="135350" y="364712"/>
                  </a:cubicBezTo>
                  <a:cubicBezTo>
                    <a:pt x="135350" y="349472"/>
                    <a:pt x="135350" y="335852"/>
                    <a:pt x="135350" y="321755"/>
                  </a:cubicBezTo>
                  <a:cubicBezTo>
                    <a:pt x="120396" y="321755"/>
                    <a:pt x="107252" y="321755"/>
                    <a:pt x="92773" y="321755"/>
                  </a:cubicBezTo>
                  <a:close/>
                  <a:moveTo>
                    <a:pt x="227743" y="138875"/>
                  </a:moveTo>
                  <a:cubicBezTo>
                    <a:pt x="213646" y="138875"/>
                    <a:pt x="199454" y="138875"/>
                    <a:pt x="184975" y="138875"/>
                  </a:cubicBezTo>
                  <a:cubicBezTo>
                    <a:pt x="184975" y="153067"/>
                    <a:pt x="184975" y="166021"/>
                    <a:pt x="184975" y="180118"/>
                  </a:cubicBezTo>
                  <a:cubicBezTo>
                    <a:pt x="200025" y="180118"/>
                    <a:pt x="213455" y="180118"/>
                    <a:pt x="227743" y="180118"/>
                  </a:cubicBezTo>
                  <a:cubicBezTo>
                    <a:pt x="227743" y="165735"/>
                    <a:pt x="227743" y="153353"/>
                    <a:pt x="227743" y="138875"/>
                  </a:cubicBezTo>
                  <a:close/>
                  <a:moveTo>
                    <a:pt x="320421" y="138875"/>
                  </a:moveTo>
                  <a:cubicBezTo>
                    <a:pt x="303752" y="138875"/>
                    <a:pt x="290132" y="138875"/>
                    <a:pt x="277273" y="138875"/>
                  </a:cubicBezTo>
                  <a:cubicBezTo>
                    <a:pt x="277273" y="153924"/>
                    <a:pt x="277273" y="167069"/>
                    <a:pt x="277273" y="179737"/>
                  </a:cubicBezTo>
                  <a:cubicBezTo>
                    <a:pt x="292703" y="179737"/>
                    <a:pt x="306324" y="179737"/>
                    <a:pt x="320421" y="179737"/>
                  </a:cubicBezTo>
                  <a:cubicBezTo>
                    <a:pt x="320421" y="164973"/>
                    <a:pt x="320421" y="152400"/>
                    <a:pt x="320421" y="138875"/>
                  </a:cubicBezTo>
                  <a:close/>
                  <a:moveTo>
                    <a:pt x="227171" y="365093"/>
                  </a:moveTo>
                  <a:cubicBezTo>
                    <a:pt x="227171" y="350139"/>
                    <a:pt x="227171" y="336328"/>
                    <a:pt x="227171" y="321945"/>
                  </a:cubicBezTo>
                  <a:cubicBezTo>
                    <a:pt x="212693" y="321945"/>
                    <a:pt x="199644" y="321945"/>
                    <a:pt x="185261" y="321945"/>
                  </a:cubicBezTo>
                  <a:cubicBezTo>
                    <a:pt x="185261" y="337090"/>
                    <a:pt x="185261" y="350615"/>
                    <a:pt x="185261" y="365093"/>
                  </a:cubicBezTo>
                  <a:cubicBezTo>
                    <a:pt x="200120" y="365093"/>
                    <a:pt x="213169" y="365093"/>
                    <a:pt x="227171" y="36509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0" name="任意多边形: 形状 69"/>
            <p:cNvSpPr/>
            <p:nvPr/>
          </p:nvSpPr>
          <p:spPr>
            <a:xfrm>
              <a:off x="14356214" y="6051459"/>
              <a:ext cx="458150" cy="208023"/>
            </a:xfrm>
            <a:custGeom>
              <a:avLst/>
              <a:gdLst>
                <a:gd name="connsiteX0" fmla="*/ 67524 w 458150"/>
                <a:gd name="connsiteY0" fmla="*/ 112750 h 208023"/>
                <a:gd name="connsiteX1" fmla="*/ 101243 w 458150"/>
                <a:gd name="connsiteY1" fmla="*/ 21596 h 208023"/>
                <a:gd name="connsiteX2" fmla="*/ 211352 w 458150"/>
                <a:gd name="connsiteY2" fmla="*/ 17309 h 208023"/>
                <a:gd name="connsiteX3" fmla="*/ 242499 w 458150"/>
                <a:gd name="connsiteY3" fmla="*/ 20453 h 208023"/>
                <a:gd name="connsiteX4" fmla="*/ 388993 w 458150"/>
                <a:gd name="connsiteY4" fmla="*/ 90366 h 208023"/>
                <a:gd name="connsiteX5" fmla="*/ 390803 w 458150"/>
                <a:gd name="connsiteY5" fmla="*/ 112655 h 208023"/>
                <a:gd name="connsiteX6" fmla="*/ 414425 w 458150"/>
                <a:gd name="connsiteY6" fmla="*/ 115036 h 208023"/>
                <a:gd name="connsiteX7" fmla="*/ 458145 w 458150"/>
                <a:gd name="connsiteY7" fmla="*/ 160565 h 208023"/>
                <a:gd name="connsiteX8" fmla="*/ 413187 w 458150"/>
                <a:gd name="connsiteY8" fmla="*/ 207428 h 208023"/>
                <a:gd name="connsiteX9" fmla="*/ 398995 w 458150"/>
                <a:gd name="connsiteY9" fmla="*/ 208000 h 208023"/>
                <a:gd name="connsiteX10" fmla="*/ 56475 w 458150"/>
                <a:gd name="connsiteY10" fmla="*/ 207905 h 208023"/>
                <a:gd name="connsiteX11" fmla="*/ 564 w 458150"/>
                <a:gd name="connsiteY11" fmla="*/ 168471 h 208023"/>
                <a:gd name="connsiteX12" fmla="*/ 37044 w 458150"/>
                <a:gd name="connsiteY12" fmla="*/ 116084 h 208023"/>
                <a:gd name="connsiteX13" fmla="*/ 67524 w 458150"/>
                <a:gd name="connsiteY13" fmla="*/ 112750 h 208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150" h="208023">
                  <a:moveTo>
                    <a:pt x="67524" y="112750"/>
                  </a:moveTo>
                  <a:cubicBezTo>
                    <a:pt x="66191" y="76460"/>
                    <a:pt x="72192" y="44360"/>
                    <a:pt x="101243" y="21596"/>
                  </a:cubicBezTo>
                  <a:cubicBezTo>
                    <a:pt x="136009" y="-5741"/>
                    <a:pt x="173633" y="-7075"/>
                    <a:pt x="211352" y="17309"/>
                  </a:cubicBezTo>
                  <a:cubicBezTo>
                    <a:pt x="221258" y="23786"/>
                    <a:pt x="228592" y="29787"/>
                    <a:pt x="242499" y="20453"/>
                  </a:cubicBezTo>
                  <a:cubicBezTo>
                    <a:pt x="308507" y="-24315"/>
                    <a:pt x="380992" y="10832"/>
                    <a:pt x="388993" y="90366"/>
                  </a:cubicBezTo>
                  <a:cubicBezTo>
                    <a:pt x="389660" y="97415"/>
                    <a:pt x="390136" y="104368"/>
                    <a:pt x="390803" y="112655"/>
                  </a:cubicBezTo>
                  <a:cubicBezTo>
                    <a:pt x="399090" y="113417"/>
                    <a:pt x="406805" y="113798"/>
                    <a:pt x="414425" y="115036"/>
                  </a:cubicBezTo>
                  <a:cubicBezTo>
                    <a:pt x="440238" y="119132"/>
                    <a:pt x="457764" y="137610"/>
                    <a:pt x="458145" y="160565"/>
                  </a:cubicBezTo>
                  <a:cubicBezTo>
                    <a:pt x="458526" y="184378"/>
                    <a:pt x="440142" y="203618"/>
                    <a:pt x="413187" y="207428"/>
                  </a:cubicBezTo>
                  <a:cubicBezTo>
                    <a:pt x="408520" y="208095"/>
                    <a:pt x="403662" y="208000"/>
                    <a:pt x="398995" y="208000"/>
                  </a:cubicBezTo>
                  <a:cubicBezTo>
                    <a:pt x="284790" y="208000"/>
                    <a:pt x="170680" y="208095"/>
                    <a:pt x="56475" y="207905"/>
                  </a:cubicBezTo>
                  <a:cubicBezTo>
                    <a:pt x="23233" y="207809"/>
                    <a:pt x="4088" y="193903"/>
                    <a:pt x="564" y="168471"/>
                  </a:cubicBezTo>
                  <a:cubicBezTo>
                    <a:pt x="-3056" y="142087"/>
                    <a:pt x="10946" y="121608"/>
                    <a:pt x="37044" y="116084"/>
                  </a:cubicBezTo>
                  <a:cubicBezTo>
                    <a:pt x="46189" y="114274"/>
                    <a:pt x="55809" y="113988"/>
                    <a:pt x="67524" y="11275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1" name="任意多边形: 形状 70"/>
            <p:cNvSpPr/>
            <p:nvPr/>
          </p:nvSpPr>
          <p:spPr>
            <a:xfrm>
              <a:off x="13482383" y="6834864"/>
              <a:ext cx="1331595" cy="43434"/>
            </a:xfrm>
            <a:custGeom>
              <a:avLst/>
              <a:gdLst>
                <a:gd name="connsiteX0" fmla="*/ 1331595 w 1331595"/>
                <a:gd name="connsiteY0" fmla="*/ 0 h 43434"/>
                <a:gd name="connsiteX1" fmla="*/ 1331595 w 1331595"/>
                <a:gd name="connsiteY1" fmla="*/ 43434 h 43434"/>
                <a:gd name="connsiteX2" fmla="*/ 0 w 1331595"/>
                <a:gd name="connsiteY2" fmla="*/ 43434 h 43434"/>
                <a:gd name="connsiteX3" fmla="*/ 0 w 1331595"/>
                <a:gd name="connsiteY3" fmla="*/ 0 h 43434"/>
                <a:gd name="connsiteX4" fmla="*/ 1331595 w 1331595"/>
                <a:gd name="connsiteY4" fmla="*/ 0 h 43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95" h="43434">
                  <a:moveTo>
                    <a:pt x="1331595" y="0"/>
                  </a:moveTo>
                  <a:cubicBezTo>
                    <a:pt x="1331595" y="15335"/>
                    <a:pt x="1331595" y="28575"/>
                    <a:pt x="1331595" y="43434"/>
                  </a:cubicBezTo>
                  <a:cubicBezTo>
                    <a:pt x="887730" y="43434"/>
                    <a:pt x="444627" y="43434"/>
                    <a:pt x="0" y="43434"/>
                  </a:cubicBezTo>
                  <a:cubicBezTo>
                    <a:pt x="0" y="29528"/>
                    <a:pt x="0" y="15621"/>
                    <a:pt x="0" y="0"/>
                  </a:cubicBezTo>
                  <a:cubicBezTo>
                    <a:pt x="443008" y="0"/>
                    <a:pt x="886111" y="0"/>
                    <a:pt x="1331595"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2" name="任意多边形: 形状 71"/>
            <p:cNvSpPr/>
            <p:nvPr/>
          </p:nvSpPr>
          <p:spPr>
            <a:xfrm>
              <a:off x="13481032" y="5591998"/>
              <a:ext cx="275004" cy="206249"/>
            </a:xfrm>
            <a:custGeom>
              <a:avLst/>
              <a:gdLst>
                <a:gd name="connsiteX0" fmla="*/ 228808 w 275004"/>
                <a:gd name="connsiteY0" fmla="*/ 27190 h 206249"/>
                <a:gd name="connsiteX1" fmla="*/ 275005 w 275004"/>
                <a:gd name="connsiteY1" fmla="*/ 1759 h 206249"/>
                <a:gd name="connsiteX2" fmla="*/ 275005 w 275004"/>
                <a:gd name="connsiteY2" fmla="*/ 44812 h 206249"/>
                <a:gd name="connsiteX3" fmla="*/ 183660 w 275004"/>
                <a:gd name="connsiteY3" fmla="*/ 44812 h 206249"/>
                <a:gd name="connsiteX4" fmla="*/ 183660 w 275004"/>
                <a:gd name="connsiteY4" fmla="*/ 205879 h 206249"/>
                <a:gd name="connsiteX5" fmla="*/ 45071 w 275004"/>
                <a:gd name="connsiteY5" fmla="*/ 205498 h 206249"/>
                <a:gd name="connsiteX6" fmla="*/ 18 w 275004"/>
                <a:gd name="connsiteY6" fmla="*/ 159874 h 206249"/>
                <a:gd name="connsiteX7" fmla="*/ 46119 w 275004"/>
                <a:gd name="connsiteY7" fmla="*/ 115011 h 206249"/>
                <a:gd name="connsiteX8" fmla="*/ 67931 w 275004"/>
                <a:gd name="connsiteY8" fmla="*/ 114916 h 206249"/>
                <a:gd name="connsiteX9" fmla="*/ 117270 w 275004"/>
                <a:gd name="connsiteY9" fmla="*/ 11188 h 206249"/>
                <a:gd name="connsiteX10" fmla="*/ 228808 w 275004"/>
                <a:gd name="connsiteY10" fmla="*/ 27190 h 206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004" h="206249">
                  <a:moveTo>
                    <a:pt x="228808" y="27190"/>
                  </a:moveTo>
                  <a:cubicBezTo>
                    <a:pt x="244048" y="18808"/>
                    <a:pt x="258240" y="10998"/>
                    <a:pt x="275005" y="1759"/>
                  </a:cubicBezTo>
                  <a:cubicBezTo>
                    <a:pt x="275005" y="18142"/>
                    <a:pt x="275005" y="30334"/>
                    <a:pt x="275005" y="44812"/>
                  </a:cubicBezTo>
                  <a:cubicBezTo>
                    <a:pt x="245001" y="44812"/>
                    <a:pt x="215949" y="44812"/>
                    <a:pt x="183660" y="44812"/>
                  </a:cubicBezTo>
                  <a:cubicBezTo>
                    <a:pt x="183660" y="99485"/>
                    <a:pt x="183660" y="152063"/>
                    <a:pt x="183660" y="205879"/>
                  </a:cubicBezTo>
                  <a:cubicBezTo>
                    <a:pt x="135177" y="205879"/>
                    <a:pt x="90124" y="206927"/>
                    <a:pt x="45071" y="205498"/>
                  </a:cubicBezTo>
                  <a:cubicBezTo>
                    <a:pt x="17544" y="204641"/>
                    <a:pt x="-649" y="184258"/>
                    <a:pt x="18" y="159874"/>
                  </a:cubicBezTo>
                  <a:cubicBezTo>
                    <a:pt x="684" y="134728"/>
                    <a:pt x="18401" y="117392"/>
                    <a:pt x="46119" y="115011"/>
                  </a:cubicBezTo>
                  <a:cubicBezTo>
                    <a:pt x="52310" y="114535"/>
                    <a:pt x="58596" y="114916"/>
                    <a:pt x="67931" y="114916"/>
                  </a:cubicBezTo>
                  <a:cubicBezTo>
                    <a:pt x="68312" y="71863"/>
                    <a:pt x="75932" y="32810"/>
                    <a:pt x="117270" y="11188"/>
                  </a:cubicBezTo>
                  <a:cubicBezTo>
                    <a:pt x="158609" y="-10433"/>
                    <a:pt x="195280" y="1663"/>
                    <a:pt x="228808" y="2719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3" name="任意多边形: 形状 72"/>
            <p:cNvSpPr/>
            <p:nvPr/>
          </p:nvSpPr>
          <p:spPr>
            <a:xfrm>
              <a:off x="13804995" y="5546513"/>
              <a:ext cx="318135" cy="89153"/>
            </a:xfrm>
            <a:custGeom>
              <a:avLst/>
              <a:gdLst>
                <a:gd name="connsiteX0" fmla="*/ 0 w 318135"/>
                <a:gd name="connsiteY0" fmla="*/ 0 h 89153"/>
                <a:gd name="connsiteX1" fmla="*/ 318135 w 318135"/>
                <a:gd name="connsiteY1" fmla="*/ 0 h 89153"/>
                <a:gd name="connsiteX2" fmla="*/ 318135 w 318135"/>
                <a:gd name="connsiteY2" fmla="*/ 89154 h 89153"/>
                <a:gd name="connsiteX3" fmla="*/ 0 w 318135"/>
                <a:gd name="connsiteY3" fmla="*/ 89154 h 89153"/>
                <a:gd name="connsiteX4" fmla="*/ 0 w 318135"/>
                <a:gd name="connsiteY4" fmla="*/ 0 h 89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135" h="89153">
                  <a:moveTo>
                    <a:pt x="0" y="0"/>
                  </a:moveTo>
                  <a:cubicBezTo>
                    <a:pt x="106394" y="0"/>
                    <a:pt x="211550" y="0"/>
                    <a:pt x="318135" y="0"/>
                  </a:cubicBezTo>
                  <a:cubicBezTo>
                    <a:pt x="318135" y="29909"/>
                    <a:pt x="318135" y="58769"/>
                    <a:pt x="318135" y="89154"/>
                  </a:cubicBezTo>
                  <a:cubicBezTo>
                    <a:pt x="212217" y="89154"/>
                    <a:pt x="107156" y="89154"/>
                    <a:pt x="0" y="89154"/>
                  </a:cubicBezTo>
                  <a:cubicBezTo>
                    <a:pt x="0" y="60198"/>
                    <a:pt x="0" y="31337"/>
                    <a:pt x="0"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4" name="任意多边形: 形状 73"/>
            <p:cNvSpPr/>
            <p:nvPr/>
          </p:nvSpPr>
          <p:spPr>
            <a:xfrm>
              <a:off x="14172660" y="5546989"/>
              <a:ext cx="318611" cy="88010"/>
            </a:xfrm>
            <a:custGeom>
              <a:avLst/>
              <a:gdLst>
                <a:gd name="connsiteX0" fmla="*/ 318611 w 318611"/>
                <a:gd name="connsiteY0" fmla="*/ 0 h 88010"/>
                <a:gd name="connsiteX1" fmla="*/ 318611 w 318611"/>
                <a:gd name="connsiteY1" fmla="*/ 88011 h 88010"/>
                <a:gd name="connsiteX2" fmla="*/ 0 w 318611"/>
                <a:gd name="connsiteY2" fmla="*/ 88011 h 88010"/>
                <a:gd name="connsiteX3" fmla="*/ 0 w 318611"/>
                <a:gd name="connsiteY3" fmla="*/ 0 h 88010"/>
                <a:gd name="connsiteX4" fmla="*/ 318611 w 318611"/>
                <a:gd name="connsiteY4" fmla="*/ 0 h 88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611" h="88010">
                  <a:moveTo>
                    <a:pt x="318611" y="0"/>
                  </a:moveTo>
                  <a:cubicBezTo>
                    <a:pt x="318611" y="29242"/>
                    <a:pt x="318611" y="57626"/>
                    <a:pt x="318611" y="88011"/>
                  </a:cubicBezTo>
                  <a:cubicBezTo>
                    <a:pt x="212979" y="88011"/>
                    <a:pt x="107252" y="88011"/>
                    <a:pt x="0" y="88011"/>
                  </a:cubicBezTo>
                  <a:cubicBezTo>
                    <a:pt x="0" y="59341"/>
                    <a:pt x="0" y="30480"/>
                    <a:pt x="0" y="0"/>
                  </a:cubicBezTo>
                  <a:cubicBezTo>
                    <a:pt x="105823" y="0"/>
                    <a:pt x="211550" y="0"/>
                    <a:pt x="318611"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5" name="任意多边形: 形状 74"/>
            <p:cNvSpPr/>
            <p:nvPr/>
          </p:nvSpPr>
          <p:spPr>
            <a:xfrm>
              <a:off x="14356587" y="6628076"/>
              <a:ext cx="89058" cy="159258"/>
            </a:xfrm>
            <a:custGeom>
              <a:avLst/>
              <a:gdLst>
                <a:gd name="connsiteX0" fmla="*/ 89059 w 89058"/>
                <a:gd name="connsiteY0" fmla="*/ 159258 h 159258"/>
                <a:gd name="connsiteX1" fmla="*/ 0 w 89058"/>
                <a:gd name="connsiteY1" fmla="*/ 159258 h 159258"/>
                <a:gd name="connsiteX2" fmla="*/ 0 w 89058"/>
                <a:gd name="connsiteY2" fmla="*/ 0 h 159258"/>
                <a:gd name="connsiteX3" fmla="*/ 89059 w 89058"/>
                <a:gd name="connsiteY3" fmla="*/ 0 h 159258"/>
                <a:gd name="connsiteX4" fmla="*/ 89059 w 89058"/>
                <a:gd name="connsiteY4" fmla="*/ 159258 h 1592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8" h="159258">
                  <a:moveTo>
                    <a:pt x="89059" y="159258"/>
                  </a:moveTo>
                  <a:cubicBezTo>
                    <a:pt x="58865" y="159258"/>
                    <a:pt x="30480" y="159258"/>
                    <a:pt x="0" y="159258"/>
                  </a:cubicBezTo>
                  <a:cubicBezTo>
                    <a:pt x="0" y="106394"/>
                    <a:pt x="0" y="53911"/>
                    <a:pt x="0" y="0"/>
                  </a:cubicBezTo>
                  <a:cubicBezTo>
                    <a:pt x="29527" y="0"/>
                    <a:pt x="58579" y="0"/>
                    <a:pt x="89059" y="0"/>
                  </a:cubicBezTo>
                  <a:cubicBezTo>
                    <a:pt x="89059" y="52768"/>
                    <a:pt x="89059" y="104680"/>
                    <a:pt x="89059" y="15925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6" name="任意多边形: 形状 75"/>
            <p:cNvSpPr/>
            <p:nvPr/>
          </p:nvSpPr>
          <p:spPr>
            <a:xfrm>
              <a:off x="14125702" y="6627600"/>
              <a:ext cx="88963" cy="159162"/>
            </a:xfrm>
            <a:custGeom>
              <a:avLst/>
              <a:gdLst>
                <a:gd name="connsiteX0" fmla="*/ 0 w 88963"/>
                <a:gd name="connsiteY0" fmla="*/ 0 h 159162"/>
                <a:gd name="connsiteX1" fmla="*/ 88963 w 88963"/>
                <a:gd name="connsiteY1" fmla="*/ 0 h 159162"/>
                <a:gd name="connsiteX2" fmla="*/ 88963 w 88963"/>
                <a:gd name="connsiteY2" fmla="*/ 159163 h 159162"/>
                <a:gd name="connsiteX3" fmla="*/ 0 w 88963"/>
                <a:gd name="connsiteY3" fmla="*/ 159163 h 159162"/>
                <a:gd name="connsiteX4" fmla="*/ 0 w 88963"/>
                <a:gd name="connsiteY4" fmla="*/ 0 h 159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63" h="159162">
                  <a:moveTo>
                    <a:pt x="0" y="0"/>
                  </a:moveTo>
                  <a:cubicBezTo>
                    <a:pt x="30385" y="0"/>
                    <a:pt x="58674" y="0"/>
                    <a:pt x="88963" y="0"/>
                  </a:cubicBezTo>
                  <a:cubicBezTo>
                    <a:pt x="88963" y="53150"/>
                    <a:pt x="88963" y="105537"/>
                    <a:pt x="88963" y="159163"/>
                  </a:cubicBezTo>
                  <a:cubicBezTo>
                    <a:pt x="59150" y="159163"/>
                    <a:pt x="30290" y="159163"/>
                    <a:pt x="0" y="159163"/>
                  </a:cubicBezTo>
                  <a:cubicBezTo>
                    <a:pt x="0" y="106299"/>
                    <a:pt x="0" y="54483"/>
                    <a:pt x="0"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7" name="任意多边形: 形状 76"/>
            <p:cNvSpPr/>
            <p:nvPr/>
          </p:nvSpPr>
          <p:spPr>
            <a:xfrm>
              <a:off x="14586235" y="6628362"/>
              <a:ext cx="88868" cy="158400"/>
            </a:xfrm>
            <a:custGeom>
              <a:avLst/>
              <a:gdLst>
                <a:gd name="connsiteX0" fmla="*/ 88868 w 88868"/>
                <a:gd name="connsiteY0" fmla="*/ 158401 h 158400"/>
                <a:gd name="connsiteX1" fmla="*/ 0 w 88868"/>
                <a:gd name="connsiteY1" fmla="*/ 158401 h 158400"/>
                <a:gd name="connsiteX2" fmla="*/ 0 w 88868"/>
                <a:gd name="connsiteY2" fmla="*/ 0 h 158400"/>
                <a:gd name="connsiteX3" fmla="*/ 88868 w 88868"/>
                <a:gd name="connsiteY3" fmla="*/ 0 h 158400"/>
                <a:gd name="connsiteX4" fmla="*/ 88868 w 88868"/>
                <a:gd name="connsiteY4" fmla="*/ 158401 h 15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68" h="158400">
                  <a:moveTo>
                    <a:pt x="88868" y="158401"/>
                  </a:moveTo>
                  <a:cubicBezTo>
                    <a:pt x="58865" y="158401"/>
                    <a:pt x="30004" y="158401"/>
                    <a:pt x="0" y="158401"/>
                  </a:cubicBezTo>
                  <a:cubicBezTo>
                    <a:pt x="0" y="105156"/>
                    <a:pt x="0" y="53245"/>
                    <a:pt x="0" y="0"/>
                  </a:cubicBezTo>
                  <a:cubicBezTo>
                    <a:pt x="29623" y="0"/>
                    <a:pt x="58483" y="0"/>
                    <a:pt x="88868" y="0"/>
                  </a:cubicBezTo>
                  <a:cubicBezTo>
                    <a:pt x="88868" y="52578"/>
                    <a:pt x="88868" y="104965"/>
                    <a:pt x="88868" y="15840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grpSp>
        <p:nvGrpSpPr>
          <p:cNvPr id="97" name="组合 96"/>
          <p:cNvGrpSpPr/>
          <p:nvPr/>
        </p:nvGrpSpPr>
        <p:grpSpPr>
          <a:xfrm>
            <a:off x="9135116" y="3872702"/>
            <a:ext cx="560796" cy="677407"/>
            <a:chOff x="3860936" y="3872702"/>
            <a:chExt cx="560796" cy="677407"/>
          </a:xfrm>
          <a:solidFill>
            <a:schemeClr val="tx1">
              <a:alpha val="51000"/>
            </a:schemeClr>
          </a:solidFill>
        </p:grpSpPr>
        <p:sp>
          <p:nvSpPr>
            <p:cNvPr id="81" name="任意多边形: 形状 80"/>
            <p:cNvSpPr/>
            <p:nvPr/>
          </p:nvSpPr>
          <p:spPr>
            <a:xfrm>
              <a:off x="3978753" y="3872702"/>
              <a:ext cx="324995" cy="396307"/>
            </a:xfrm>
            <a:custGeom>
              <a:avLst/>
              <a:gdLst>
                <a:gd name="connsiteX0" fmla="*/ 0 w 324995"/>
                <a:gd name="connsiteY0" fmla="*/ 0 h 396307"/>
                <a:gd name="connsiteX1" fmla="*/ 255620 w 324995"/>
                <a:gd name="connsiteY1" fmla="*/ 0 h 396307"/>
                <a:gd name="connsiteX2" fmla="*/ 255620 w 324995"/>
                <a:gd name="connsiteY2" fmla="*/ 69085 h 396307"/>
                <a:gd name="connsiteX3" fmla="*/ 324995 w 324995"/>
                <a:gd name="connsiteY3" fmla="*/ 69085 h 396307"/>
                <a:gd name="connsiteX4" fmla="*/ 324995 w 324995"/>
                <a:gd name="connsiteY4" fmla="*/ 396308 h 396307"/>
                <a:gd name="connsiteX5" fmla="*/ 0 w 324995"/>
                <a:gd name="connsiteY5" fmla="*/ 396308 h 396307"/>
                <a:gd name="connsiteX6" fmla="*/ 0 w 324995"/>
                <a:gd name="connsiteY6" fmla="*/ 0 h 396307"/>
                <a:gd name="connsiteX7" fmla="*/ 23238 w 324995"/>
                <a:gd name="connsiteY7" fmla="*/ 23771 h 396307"/>
                <a:gd name="connsiteX8" fmla="*/ 23238 w 324995"/>
                <a:gd name="connsiteY8" fmla="*/ 232236 h 396307"/>
                <a:gd name="connsiteX9" fmla="*/ 231994 w 324995"/>
                <a:gd name="connsiteY9" fmla="*/ 232236 h 396307"/>
                <a:gd name="connsiteX10" fmla="*/ 231994 w 324995"/>
                <a:gd name="connsiteY10" fmla="*/ 23771 h 396307"/>
                <a:gd name="connsiteX11" fmla="*/ 23238 w 324995"/>
                <a:gd name="connsiteY11" fmla="*/ 23771 h 396307"/>
                <a:gd name="connsiteX12" fmla="*/ 22802 w 324995"/>
                <a:gd name="connsiteY12" fmla="*/ 278955 h 396307"/>
                <a:gd name="connsiteX13" fmla="*/ 301951 w 324995"/>
                <a:gd name="connsiteY13" fmla="*/ 278955 h 396307"/>
                <a:gd name="connsiteX14" fmla="*/ 301951 w 324995"/>
                <a:gd name="connsiteY14" fmla="*/ 257121 h 396307"/>
                <a:gd name="connsiteX15" fmla="*/ 22802 w 324995"/>
                <a:gd name="connsiteY15" fmla="*/ 257121 h 396307"/>
                <a:gd name="connsiteX16" fmla="*/ 22802 w 324995"/>
                <a:gd name="connsiteY16" fmla="*/ 278955 h 396307"/>
                <a:gd name="connsiteX17" fmla="*/ 302435 w 324995"/>
                <a:gd name="connsiteY17" fmla="*/ 304372 h 396307"/>
                <a:gd name="connsiteX18" fmla="*/ 22851 w 324995"/>
                <a:gd name="connsiteY18" fmla="*/ 304372 h 396307"/>
                <a:gd name="connsiteX19" fmla="*/ 22851 w 324995"/>
                <a:gd name="connsiteY19" fmla="*/ 325964 h 396307"/>
                <a:gd name="connsiteX20" fmla="*/ 302435 w 324995"/>
                <a:gd name="connsiteY20" fmla="*/ 325964 h 396307"/>
                <a:gd name="connsiteX21" fmla="*/ 302435 w 324995"/>
                <a:gd name="connsiteY21" fmla="*/ 304372 h 396307"/>
                <a:gd name="connsiteX22" fmla="*/ 302387 w 324995"/>
                <a:gd name="connsiteY22" fmla="*/ 350993 h 396307"/>
                <a:gd name="connsiteX23" fmla="*/ 22802 w 324995"/>
                <a:gd name="connsiteY23" fmla="*/ 350993 h 396307"/>
                <a:gd name="connsiteX24" fmla="*/ 22802 w 324995"/>
                <a:gd name="connsiteY24" fmla="*/ 372634 h 396307"/>
                <a:gd name="connsiteX25" fmla="*/ 302387 w 324995"/>
                <a:gd name="connsiteY25" fmla="*/ 372634 h 396307"/>
                <a:gd name="connsiteX26" fmla="*/ 302387 w 324995"/>
                <a:gd name="connsiteY26" fmla="*/ 350993 h 39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24995" h="396307">
                  <a:moveTo>
                    <a:pt x="0" y="0"/>
                  </a:moveTo>
                  <a:cubicBezTo>
                    <a:pt x="85449" y="0"/>
                    <a:pt x="169977" y="0"/>
                    <a:pt x="255620" y="0"/>
                  </a:cubicBezTo>
                  <a:cubicBezTo>
                    <a:pt x="255620" y="22996"/>
                    <a:pt x="255620" y="45508"/>
                    <a:pt x="255620" y="69085"/>
                  </a:cubicBezTo>
                  <a:cubicBezTo>
                    <a:pt x="279052" y="69085"/>
                    <a:pt x="301515" y="69085"/>
                    <a:pt x="324995" y="69085"/>
                  </a:cubicBezTo>
                  <a:cubicBezTo>
                    <a:pt x="324995" y="178740"/>
                    <a:pt x="324995" y="287234"/>
                    <a:pt x="324995" y="396308"/>
                  </a:cubicBezTo>
                  <a:cubicBezTo>
                    <a:pt x="216744" y="396308"/>
                    <a:pt x="108832" y="396308"/>
                    <a:pt x="0" y="396308"/>
                  </a:cubicBezTo>
                  <a:cubicBezTo>
                    <a:pt x="0" y="264334"/>
                    <a:pt x="0" y="132700"/>
                    <a:pt x="0" y="0"/>
                  </a:cubicBezTo>
                  <a:close/>
                  <a:moveTo>
                    <a:pt x="23238" y="23771"/>
                  </a:moveTo>
                  <a:cubicBezTo>
                    <a:pt x="23238" y="94211"/>
                    <a:pt x="23238" y="163248"/>
                    <a:pt x="23238" y="232236"/>
                  </a:cubicBezTo>
                  <a:cubicBezTo>
                    <a:pt x="93388" y="232236"/>
                    <a:pt x="162522" y="232236"/>
                    <a:pt x="231994" y="232236"/>
                  </a:cubicBezTo>
                  <a:cubicBezTo>
                    <a:pt x="231994" y="162377"/>
                    <a:pt x="231994" y="93292"/>
                    <a:pt x="231994" y="23771"/>
                  </a:cubicBezTo>
                  <a:cubicBezTo>
                    <a:pt x="162038" y="23771"/>
                    <a:pt x="92856" y="23771"/>
                    <a:pt x="23238" y="23771"/>
                  </a:cubicBezTo>
                  <a:close/>
                  <a:moveTo>
                    <a:pt x="22802" y="278955"/>
                  </a:moveTo>
                  <a:cubicBezTo>
                    <a:pt x="116530" y="278955"/>
                    <a:pt x="209386" y="278955"/>
                    <a:pt x="301951" y="278955"/>
                  </a:cubicBezTo>
                  <a:cubicBezTo>
                    <a:pt x="301951" y="271112"/>
                    <a:pt x="301951" y="264092"/>
                    <a:pt x="301951" y="257121"/>
                  </a:cubicBezTo>
                  <a:cubicBezTo>
                    <a:pt x="208417" y="257121"/>
                    <a:pt x="115900" y="257121"/>
                    <a:pt x="22802" y="257121"/>
                  </a:cubicBezTo>
                  <a:cubicBezTo>
                    <a:pt x="22802" y="264528"/>
                    <a:pt x="22802" y="271209"/>
                    <a:pt x="22802" y="278955"/>
                  </a:cubicBezTo>
                  <a:close/>
                  <a:moveTo>
                    <a:pt x="302435" y="304372"/>
                  </a:moveTo>
                  <a:cubicBezTo>
                    <a:pt x="208563" y="304372"/>
                    <a:pt x="115755" y="304372"/>
                    <a:pt x="22851" y="304372"/>
                  </a:cubicBezTo>
                  <a:cubicBezTo>
                    <a:pt x="22851" y="312118"/>
                    <a:pt x="22851" y="318750"/>
                    <a:pt x="22851" y="325964"/>
                  </a:cubicBezTo>
                  <a:cubicBezTo>
                    <a:pt x="116288" y="325964"/>
                    <a:pt x="209095" y="325964"/>
                    <a:pt x="302435" y="325964"/>
                  </a:cubicBezTo>
                  <a:cubicBezTo>
                    <a:pt x="302435" y="318557"/>
                    <a:pt x="302435" y="311876"/>
                    <a:pt x="302435" y="304372"/>
                  </a:cubicBezTo>
                  <a:close/>
                  <a:moveTo>
                    <a:pt x="302387" y="350993"/>
                  </a:moveTo>
                  <a:cubicBezTo>
                    <a:pt x="208514" y="350993"/>
                    <a:pt x="115707" y="350993"/>
                    <a:pt x="22802" y="350993"/>
                  </a:cubicBezTo>
                  <a:cubicBezTo>
                    <a:pt x="22802" y="358594"/>
                    <a:pt x="22802" y="365275"/>
                    <a:pt x="22802" y="372634"/>
                  </a:cubicBezTo>
                  <a:cubicBezTo>
                    <a:pt x="116191" y="372634"/>
                    <a:pt x="208998" y="372634"/>
                    <a:pt x="302387" y="372634"/>
                  </a:cubicBezTo>
                  <a:cubicBezTo>
                    <a:pt x="302387" y="365178"/>
                    <a:pt x="302387" y="358497"/>
                    <a:pt x="302387" y="350993"/>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2" name="任意多边形: 形状 81"/>
            <p:cNvSpPr/>
            <p:nvPr/>
          </p:nvSpPr>
          <p:spPr>
            <a:xfrm>
              <a:off x="3860936" y="4349084"/>
              <a:ext cx="180898" cy="200235"/>
            </a:xfrm>
            <a:custGeom>
              <a:avLst/>
              <a:gdLst>
                <a:gd name="connsiteX0" fmla="*/ 93514 w 180898"/>
                <a:gd name="connsiteY0" fmla="*/ 200236 h 200235"/>
                <a:gd name="connsiteX1" fmla="*/ 93514 w 180898"/>
                <a:gd name="connsiteY1" fmla="*/ 73345 h 200235"/>
                <a:gd name="connsiteX2" fmla="*/ 70130 w 180898"/>
                <a:gd name="connsiteY2" fmla="*/ 73345 h 200235"/>
                <a:gd name="connsiteX3" fmla="*/ 70130 w 180898"/>
                <a:gd name="connsiteY3" fmla="*/ 200187 h 200235"/>
                <a:gd name="connsiteX4" fmla="*/ 754 w 180898"/>
                <a:gd name="connsiteY4" fmla="*/ 200187 h 200235"/>
                <a:gd name="connsiteX5" fmla="*/ 77 w 180898"/>
                <a:gd name="connsiteY5" fmla="*/ 189633 h 200235"/>
                <a:gd name="connsiteX6" fmla="*/ 77 w 180898"/>
                <a:gd name="connsiteY6" fmla="*/ 75960 h 200235"/>
                <a:gd name="connsiteX7" fmla="*/ 50232 w 180898"/>
                <a:gd name="connsiteY7" fmla="*/ 13217 h 200235"/>
                <a:gd name="connsiteX8" fmla="*/ 118785 w 180898"/>
                <a:gd name="connsiteY8" fmla="*/ 0 h 200235"/>
                <a:gd name="connsiteX9" fmla="*/ 135439 w 180898"/>
                <a:gd name="connsiteY9" fmla="*/ 66810 h 200235"/>
                <a:gd name="connsiteX10" fmla="*/ 159549 w 180898"/>
                <a:gd name="connsiteY10" fmla="*/ 100360 h 200235"/>
                <a:gd name="connsiteX11" fmla="*/ 159984 w 180898"/>
                <a:gd name="connsiteY11" fmla="*/ 103991 h 200235"/>
                <a:gd name="connsiteX12" fmla="*/ 164487 w 180898"/>
                <a:gd name="connsiteY12" fmla="*/ 162909 h 200235"/>
                <a:gd name="connsiteX13" fmla="*/ 180899 w 180898"/>
                <a:gd name="connsiteY13" fmla="*/ 200187 h 200235"/>
                <a:gd name="connsiteX14" fmla="*/ 93514 w 180898"/>
                <a:gd name="connsiteY14" fmla="*/ 200236 h 2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0898" h="200235">
                  <a:moveTo>
                    <a:pt x="93514" y="200236"/>
                  </a:moveTo>
                  <a:cubicBezTo>
                    <a:pt x="93514" y="157632"/>
                    <a:pt x="93514" y="115852"/>
                    <a:pt x="93514" y="73345"/>
                  </a:cubicBezTo>
                  <a:cubicBezTo>
                    <a:pt x="85477" y="73345"/>
                    <a:pt x="78457" y="73345"/>
                    <a:pt x="70130" y="73345"/>
                  </a:cubicBezTo>
                  <a:cubicBezTo>
                    <a:pt x="70130" y="115368"/>
                    <a:pt x="70130" y="157487"/>
                    <a:pt x="70130" y="200187"/>
                  </a:cubicBezTo>
                  <a:cubicBezTo>
                    <a:pt x="46456" y="200187"/>
                    <a:pt x="24089" y="200187"/>
                    <a:pt x="754" y="200187"/>
                  </a:cubicBezTo>
                  <a:cubicBezTo>
                    <a:pt x="512" y="196605"/>
                    <a:pt x="77" y="193119"/>
                    <a:pt x="77" y="189633"/>
                  </a:cubicBezTo>
                  <a:cubicBezTo>
                    <a:pt x="28" y="151726"/>
                    <a:pt x="-69" y="113867"/>
                    <a:pt x="77" y="75960"/>
                  </a:cubicBezTo>
                  <a:cubicBezTo>
                    <a:pt x="222" y="41635"/>
                    <a:pt x="16973" y="20430"/>
                    <a:pt x="50232" y="13217"/>
                  </a:cubicBezTo>
                  <a:cubicBezTo>
                    <a:pt x="72551" y="8375"/>
                    <a:pt x="95111" y="4502"/>
                    <a:pt x="118785" y="0"/>
                  </a:cubicBezTo>
                  <a:cubicBezTo>
                    <a:pt x="124449" y="22657"/>
                    <a:pt x="130162" y="44685"/>
                    <a:pt x="135439" y="66810"/>
                  </a:cubicBezTo>
                  <a:cubicBezTo>
                    <a:pt x="139022" y="81721"/>
                    <a:pt x="140571" y="97746"/>
                    <a:pt x="159549" y="100360"/>
                  </a:cubicBezTo>
                  <a:cubicBezTo>
                    <a:pt x="159839" y="102490"/>
                    <a:pt x="160323" y="103458"/>
                    <a:pt x="159984" y="103991"/>
                  </a:cubicBezTo>
                  <a:cubicBezTo>
                    <a:pt x="148268" y="124663"/>
                    <a:pt x="154417" y="143738"/>
                    <a:pt x="164487" y="162909"/>
                  </a:cubicBezTo>
                  <a:cubicBezTo>
                    <a:pt x="170587" y="174577"/>
                    <a:pt x="175186" y="187019"/>
                    <a:pt x="180899" y="200187"/>
                  </a:cubicBezTo>
                  <a:cubicBezTo>
                    <a:pt x="151367" y="200236"/>
                    <a:pt x="123384" y="200236"/>
                    <a:pt x="93514" y="200236"/>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3" name="任意多边形: 形状 82"/>
            <p:cNvSpPr/>
            <p:nvPr/>
          </p:nvSpPr>
          <p:spPr>
            <a:xfrm>
              <a:off x="4241102" y="4348890"/>
              <a:ext cx="180630" cy="200283"/>
            </a:xfrm>
            <a:custGeom>
              <a:avLst/>
              <a:gdLst>
                <a:gd name="connsiteX0" fmla="*/ 110720 w 180630"/>
                <a:gd name="connsiteY0" fmla="*/ 200090 h 200283"/>
                <a:gd name="connsiteX1" fmla="*/ 110720 w 180630"/>
                <a:gd name="connsiteY1" fmla="*/ 73733 h 200283"/>
                <a:gd name="connsiteX2" fmla="*/ 87337 w 180630"/>
                <a:gd name="connsiteY2" fmla="*/ 73733 h 200283"/>
                <a:gd name="connsiteX3" fmla="*/ 87337 w 180630"/>
                <a:gd name="connsiteY3" fmla="*/ 200284 h 200283"/>
                <a:gd name="connsiteX4" fmla="*/ 0 w 180630"/>
                <a:gd name="connsiteY4" fmla="*/ 200284 h 200283"/>
                <a:gd name="connsiteX5" fmla="*/ 22415 w 180630"/>
                <a:gd name="connsiteY5" fmla="*/ 149063 h 200283"/>
                <a:gd name="connsiteX6" fmla="*/ 23722 w 180630"/>
                <a:gd name="connsiteY6" fmla="*/ 113673 h 200283"/>
                <a:gd name="connsiteX7" fmla="*/ 19752 w 180630"/>
                <a:gd name="connsiteY7" fmla="*/ 100941 h 200283"/>
                <a:gd name="connsiteX8" fmla="*/ 45508 w 180630"/>
                <a:gd name="connsiteY8" fmla="*/ 66132 h 200283"/>
                <a:gd name="connsiteX9" fmla="*/ 62017 w 180630"/>
                <a:gd name="connsiteY9" fmla="*/ 0 h 200283"/>
                <a:gd name="connsiteX10" fmla="*/ 138364 w 180630"/>
                <a:gd name="connsiteY10" fmla="*/ 15734 h 200283"/>
                <a:gd name="connsiteX11" fmla="*/ 180047 w 180630"/>
                <a:gd name="connsiteY11" fmla="*/ 66277 h 200283"/>
                <a:gd name="connsiteX12" fmla="*/ 180338 w 180630"/>
                <a:gd name="connsiteY12" fmla="*/ 200090 h 200283"/>
                <a:gd name="connsiteX13" fmla="*/ 110720 w 180630"/>
                <a:gd name="connsiteY13" fmla="*/ 200090 h 200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0630" h="200283">
                  <a:moveTo>
                    <a:pt x="110720" y="200090"/>
                  </a:moveTo>
                  <a:cubicBezTo>
                    <a:pt x="110720" y="157584"/>
                    <a:pt x="110720" y="116094"/>
                    <a:pt x="110720" y="73733"/>
                  </a:cubicBezTo>
                  <a:cubicBezTo>
                    <a:pt x="102974" y="73733"/>
                    <a:pt x="95664" y="73733"/>
                    <a:pt x="87337" y="73733"/>
                  </a:cubicBezTo>
                  <a:cubicBezTo>
                    <a:pt x="87337" y="115900"/>
                    <a:pt x="87337" y="157681"/>
                    <a:pt x="87337" y="200284"/>
                  </a:cubicBezTo>
                  <a:cubicBezTo>
                    <a:pt x="58047" y="200284"/>
                    <a:pt x="29725" y="200284"/>
                    <a:pt x="0" y="200284"/>
                  </a:cubicBezTo>
                  <a:cubicBezTo>
                    <a:pt x="7601" y="182710"/>
                    <a:pt x="14040" y="165378"/>
                    <a:pt x="22415" y="149063"/>
                  </a:cubicBezTo>
                  <a:cubicBezTo>
                    <a:pt x="28660" y="136912"/>
                    <a:pt x="29774" y="125825"/>
                    <a:pt x="23722" y="113673"/>
                  </a:cubicBezTo>
                  <a:cubicBezTo>
                    <a:pt x="21979" y="110188"/>
                    <a:pt x="21350" y="106169"/>
                    <a:pt x="19752" y="100941"/>
                  </a:cubicBezTo>
                  <a:cubicBezTo>
                    <a:pt x="40425" y="97842"/>
                    <a:pt x="41877" y="81430"/>
                    <a:pt x="45508" y="66132"/>
                  </a:cubicBezTo>
                  <a:cubicBezTo>
                    <a:pt x="50640" y="44346"/>
                    <a:pt x="56353" y="22706"/>
                    <a:pt x="62017" y="0"/>
                  </a:cubicBezTo>
                  <a:cubicBezTo>
                    <a:pt x="88111" y="5277"/>
                    <a:pt x="113528" y="9392"/>
                    <a:pt x="138364" y="15734"/>
                  </a:cubicBezTo>
                  <a:cubicBezTo>
                    <a:pt x="162667" y="21931"/>
                    <a:pt x="179418" y="41829"/>
                    <a:pt x="180047" y="66277"/>
                  </a:cubicBezTo>
                  <a:cubicBezTo>
                    <a:pt x="181161" y="110527"/>
                    <a:pt x="180338" y="154824"/>
                    <a:pt x="180338" y="200090"/>
                  </a:cubicBezTo>
                  <a:cubicBezTo>
                    <a:pt x="157003" y="200090"/>
                    <a:pt x="134104" y="200090"/>
                    <a:pt x="110720" y="200090"/>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4" name="任意多边形: 形状 83"/>
            <p:cNvSpPr/>
            <p:nvPr/>
          </p:nvSpPr>
          <p:spPr>
            <a:xfrm>
              <a:off x="4002862" y="4336884"/>
              <a:ext cx="77170" cy="213225"/>
            </a:xfrm>
            <a:custGeom>
              <a:avLst/>
              <a:gdLst>
                <a:gd name="connsiteX0" fmla="*/ 0 w 77170"/>
                <a:gd name="connsiteY0" fmla="*/ 7649 h 213225"/>
                <a:gd name="connsiteX1" fmla="*/ 36891 w 77170"/>
                <a:gd name="connsiteY1" fmla="*/ 0 h 213225"/>
                <a:gd name="connsiteX2" fmla="*/ 77170 w 77170"/>
                <a:gd name="connsiteY2" fmla="*/ 211467 h 213225"/>
                <a:gd name="connsiteX3" fmla="*/ 60661 w 77170"/>
                <a:gd name="connsiteY3" fmla="*/ 204157 h 213225"/>
                <a:gd name="connsiteX4" fmla="*/ 49187 w 77170"/>
                <a:gd name="connsiteY4" fmla="*/ 177627 h 213225"/>
                <a:gd name="connsiteX5" fmla="*/ 45072 w 77170"/>
                <a:gd name="connsiteY5" fmla="*/ 109704 h 213225"/>
                <a:gd name="connsiteX6" fmla="*/ 39699 w 77170"/>
                <a:gd name="connsiteY6" fmla="*/ 97988 h 213225"/>
                <a:gd name="connsiteX7" fmla="*/ 14137 w 77170"/>
                <a:gd name="connsiteY7" fmla="*/ 66035 h 213225"/>
                <a:gd name="connsiteX8" fmla="*/ 0 w 77170"/>
                <a:gd name="connsiteY8" fmla="*/ 7649 h 2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170" h="213225">
                  <a:moveTo>
                    <a:pt x="0" y="7649"/>
                  </a:moveTo>
                  <a:cubicBezTo>
                    <a:pt x="12345" y="5083"/>
                    <a:pt x="23964" y="2663"/>
                    <a:pt x="36891" y="0"/>
                  </a:cubicBezTo>
                  <a:cubicBezTo>
                    <a:pt x="50349" y="70731"/>
                    <a:pt x="63760" y="141027"/>
                    <a:pt x="77170" y="211467"/>
                  </a:cubicBezTo>
                  <a:cubicBezTo>
                    <a:pt x="68407" y="215340"/>
                    <a:pt x="63663" y="212775"/>
                    <a:pt x="60661" y="204157"/>
                  </a:cubicBezTo>
                  <a:cubicBezTo>
                    <a:pt x="57466" y="195055"/>
                    <a:pt x="53932" y="185954"/>
                    <a:pt x="49187" y="177627"/>
                  </a:cubicBezTo>
                  <a:cubicBezTo>
                    <a:pt x="36600" y="155502"/>
                    <a:pt x="31904" y="133232"/>
                    <a:pt x="45072" y="109704"/>
                  </a:cubicBezTo>
                  <a:cubicBezTo>
                    <a:pt x="48606" y="103410"/>
                    <a:pt x="45750" y="99488"/>
                    <a:pt x="39699" y="97988"/>
                  </a:cubicBezTo>
                  <a:cubicBezTo>
                    <a:pt x="22948" y="93727"/>
                    <a:pt x="16896" y="82205"/>
                    <a:pt x="14137" y="66035"/>
                  </a:cubicBezTo>
                  <a:cubicBezTo>
                    <a:pt x="10893" y="46718"/>
                    <a:pt x="5035" y="27837"/>
                    <a:pt x="0" y="7649"/>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5" name="任意多边形: 形状 84"/>
            <p:cNvSpPr/>
            <p:nvPr/>
          </p:nvSpPr>
          <p:spPr>
            <a:xfrm>
              <a:off x="4202565" y="4336836"/>
              <a:ext cx="77218" cy="212719"/>
            </a:xfrm>
            <a:custGeom>
              <a:avLst/>
              <a:gdLst>
                <a:gd name="connsiteX0" fmla="*/ 40328 w 77218"/>
                <a:gd name="connsiteY0" fmla="*/ 0 h 212719"/>
                <a:gd name="connsiteX1" fmla="*/ 77218 w 77218"/>
                <a:gd name="connsiteY1" fmla="*/ 7649 h 212719"/>
                <a:gd name="connsiteX2" fmla="*/ 57708 w 77218"/>
                <a:gd name="connsiteY2" fmla="*/ 84142 h 212719"/>
                <a:gd name="connsiteX3" fmla="*/ 40037 w 77218"/>
                <a:gd name="connsiteY3" fmla="*/ 96487 h 212719"/>
                <a:gd name="connsiteX4" fmla="*/ 33211 w 77218"/>
                <a:gd name="connsiteY4" fmla="*/ 112802 h 212719"/>
                <a:gd name="connsiteX5" fmla="*/ 30694 w 77218"/>
                <a:gd name="connsiteY5" fmla="*/ 171769 h 212719"/>
                <a:gd name="connsiteX6" fmla="*/ 16606 w 77218"/>
                <a:gd name="connsiteY6" fmla="*/ 203770 h 212719"/>
                <a:gd name="connsiteX7" fmla="*/ 0 w 77218"/>
                <a:gd name="connsiteY7" fmla="*/ 212387 h 212719"/>
                <a:gd name="connsiteX8" fmla="*/ 40328 w 77218"/>
                <a:gd name="connsiteY8" fmla="*/ 0 h 21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218" h="212719">
                  <a:moveTo>
                    <a:pt x="40328" y="0"/>
                  </a:moveTo>
                  <a:cubicBezTo>
                    <a:pt x="53593" y="2760"/>
                    <a:pt x="64922" y="5083"/>
                    <a:pt x="77218" y="7649"/>
                  </a:cubicBezTo>
                  <a:cubicBezTo>
                    <a:pt x="70780" y="33841"/>
                    <a:pt x="65357" y="59354"/>
                    <a:pt x="57708" y="84142"/>
                  </a:cubicBezTo>
                  <a:cubicBezTo>
                    <a:pt x="56014" y="89612"/>
                    <a:pt x="46670" y="93679"/>
                    <a:pt x="40037" y="96487"/>
                  </a:cubicBezTo>
                  <a:cubicBezTo>
                    <a:pt x="31517" y="100069"/>
                    <a:pt x="28660" y="104378"/>
                    <a:pt x="33211" y="112802"/>
                  </a:cubicBezTo>
                  <a:cubicBezTo>
                    <a:pt x="44056" y="132942"/>
                    <a:pt x="41974" y="152258"/>
                    <a:pt x="30694" y="171769"/>
                  </a:cubicBezTo>
                  <a:cubicBezTo>
                    <a:pt x="24884" y="181790"/>
                    <a:pt x="21253" y="193070"/>
                    <a:pt x="16606" y="203770"/>
                  </a:cubicBezTo>
                  <a:cubicBezTo>
                    <a:pt x="12491" y="213210"/>
                    <a:pt x="12442" y="213210"/>
                    <a:pt x="0" y="212387"/>
                  </a:cubicBezTo>
                  <a:cubicBezTo>
                    <a:pt x="13410" y="141753"/>
                    <a:pt x="26821" y="71312"/>
                    <a:pt x="40328" y="0"/>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6" name="任意多边形: 形状 85"/>
            <p:cNvSpPr/>
            <p:nvPr/>
          </p:nvSpPr>
          <p:spPr>
            <a:xfrm>
              <a:off x="4109080" y="4456657"/>
              <a:ext cx="64679" cy="92759"/>
            </a:xfrm>
            <a:custGeom>
              <a:avLst/>
              <a:gdLst>
                <a:gd name="connsiteX0" fmla="*/ 18445 w 64679"/>
                <a:gd name="connsiteY0" fmla="*/ 0 h 92759"/>
                <a:gd name="connsiteX1" fmla="*/ 46089 w 64679"/>
                <a:gd name="connsiteY1" fmla="*/ 0 h 92759"/>
                <a:gd name="connsiteX2" fmla="*/ 64680 w 64679"/>
                <a:gd name="connsiteY2" fmla="*/ 92759 h 92759"/>
                <a:gd name="connsiteX3" fmla="*/ 0 w 64679"/>
                <a:gd name="connsiteY3" fmla="*/ 92759 h 92759"/>
                <a:gd name="connsiteX4" fmla="*/ 18445 w 64679"/>
                <a:gd name="connsiteY4" fmla="*/ 0 h 9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79" h="92759">
                  <a:moveTo>
                    <a:pt x="18445" y="0"/>
                  </a:moveTo>
                  <a:cubicBezTo>
                    <a:pt x="28079" y="0"/>
                    <a:pt x="36455" y="0"/>
                    <a:pt x="46089" y="0"/>
                  </a:cubicBezTo>
                  <a:cubicBezTo>
                    <a:pt x="52237" y="30742"/>
                    <a:pt x="58386" y="61339"/>
                    <a:pt x="64680" y="92759"/>
                  </a:cubicBezTo>
                  <a:cubicBezTo>
                    <a:pt x="42749" y="92759"/>
                    <a:pt x="21931" y="92759"/>
                    <a:pt x="0" y="92759"/>
                  </a:cubicBezTo>
                  <a:cubicBezTo>
                    <a:pt x="6148" y="61630"/>
                    <a:pt x="12200" y="31275"/>
                    <a:pt x="18445" y="0"/>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7" name="任意多边形: 形状 86"/>
            <p:cNvSpPr/>
            <p:nvPr/>
          </p:nvSpPr>
          <p:spPr>
            <a:xfrm>
              <a:off x="4093782" y="4293797"/>
              <a:ext cx="94257" cy="65550"/>
            </a:xfrm>
            <a:custGeom>
              <a:avLst/>
              <a:gdLst>
                <a:gd name="connsiteX0" fmla="*/ 93001 w 94257"/>
                <a:gd name="connsiteY0" fmla="*/ 0 h 65550"/>
                <a:gd name="connsiteX1" fmla="*/ 85303 w 94257"/>
                <a:gd name="connsiteY1" fmla="*/ 27160 h 65550"/>
                <a:gd name="connsiteX2" fmla="*/ 48026 w 94257"/>
                <a:gd name="connsiteY2" fmla="*/ 65551 h 65550"/>
                <a:gd name="connsiteX3" fmla="*/ 3970 w 94257"/>
                <a:gd name="connsiteY3" fmla="*/ 20091 h 65550"/>
                <a:gd name="connsiteX4" fmla="*/ 0 w 94257"/>
                <a:gd name="connsiteY4" fmla="*/ 48 h 65550"/>
                <a:gd name="connsiteX5" fmla="*/ 93001 w 94257"/>
                <a:gd name="connsiteY5" fmla="*/ 0 h 6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257" h="65550">
                  <a:moveTo>
                    <a:pt x="93001" y="0"/>
                  </a:moveTo>
                  <a:cubicBezTo>
                    <a:pt x="95954" y="10990"/>
                    <a:pt x="93824" y="19317"/>
                    <a:pt x="85303" y="27160"/>
                  </a:cubicBezTo>
                  <a:cubicBezTo>
                    <a:pt x="72619" y="38779"/>
                    <a:pt x="61194" y="51802"/>
                    <a:pt x="48026" y="65551"/>
                  </a:cubicBezTo>
                  <a:cubicBezTo>
                    <a:pt x="32243" y="49526"/>
                    <a:pt x="17332" y="35487"/>
                    <a:pt x="3970" y="20091"/>
                  </a:cubicBezTo>
                  <a:cubicBezTo>
                    <a:pt x="290" y="15831"/>
                    <a:pt x="1307" y="7552"/>
                    <a:pt x="0" y="48"/>
                  </a:cubicBezTo>
                  <a:cubicBezTo>
                    <a:pt x="32195" y="0"/>
                    <a:pt x="62549" y="0"/>
                    <a:pt x="93001" y="0"/>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8" name="任意多边形: 形状 87"/>
            <p:cNvSpPr/>
            <p:nvPr/>
          </p:nvSpPr>
          <p:spPr>
            <a:xfrm>
              <a:off x="4063040" y="4329946"/>
              <a:ext cx="60225" cy="73893"/>
            </a:xfrm>
            <a:custGeom>
              <a:avLst/>
              <a:gdLst>
                <a:gd name="connsiteX0" fmla="*/ 13459 w 60225"/>
                <a:gd name="connsiteY0" fmla="*/ 73893 h 73893"/>
                <a:gd name="connsiteX1" fmla="*/ 0 w 60225"/>
                <a:gd name="connsiteY1" fmla="*/ 3888 h 73893"/>
                <a:gd name="connsiteX2" fmla="*/ 24691 w 60225"/>
                <a:gd name="connsiteY2" fmla="*/ 7229 h 73893"/>
                <a:gd name="connsiteX3" fmla="*/ 60226 w 60225"/>
                <a:gd name="connsiteY3" fmla="*/ 42764 h 73893"/>
                <a:gd name="connsiteX4" fmla="*/ 13459 w 60225"/>
                <a:gd name="connsiteY4" fmla="*/ 73893 h 73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25" h="73893">
                  <a:moveTo>
                    <a:pt x="13459" y="73893"/>
                  </a:moveTo>
                  <a:cubicBezTo>
                    <a:pt x="8763" y="49493"/>
                    <a:pt x="4406" y="26739"/>
                    <a:pt x="0" y="3888"/>
                  </a:cubicBezTo>
                  <a:cubicBezTo>
                    <a:pt x="9779" y="-2115"/>
                    <a:pt x="17090" y="-1292"/>
                    <a:pt x="24691" y="7229"/>
                  </a:cubicBezTo>
                  <a:cubicBezTo>
                    <a:pt x="35390" y="19235"/>
                    <a:pt x="47396" y="30080"/>
                    <a:pt x="60226" y="42764"/>
                  </a:cubicBezTo>
                  <a:cubicBezTo>
                    <a:pt x="44540" y="53221"/>
                    <a:pt x="29726" y="63097"/>
                    <a:pt x="13459" y="73893"/>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9" name="任意多边形: 形状 88"/>
            <p:cNvSpPr/>
            <p:nvPr/>
          </p:nvSpPr>
          <p:spPr>
            <a:xfrm>
              <a:off x="4159187" y="4330300"/>
              <a:ext cx="61097" cy="73539"/>
            </a:xfrm>
            <a:custGeom>
              <a:avLst/>
              <a:gdLst>
                <a:gd name="connsiteX0" fmla="*/ 61097 w 61097"/>
                <a:gd name="connsiteY0" fmla="*/ 0 h 73539"/>
                <a:gd name="connsiteX1" fmla="*/ 46960 w 61097"/>
                <a:gd name="connsiteY1" fmla="*/ 73539 h 73539"/>
                <a:gd name="connsiteX2" fmla="*/ 0 w 61097"/>
                <a:gd name="connsiteY2" fmla="*/ 42216 h 73539"/>
                <a:gd name="connsiteX3" fmla="*/ 41393 w 61097"/>
                <a:gd name="connsiteY3" fmla="*/ 2275 h 73539"/>
                <a:gd name="connsiteX4" fmla="*/ 61097 w 61097"/>
                <a:gd name="connsiteY4" fmla="*/ 0 h 73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97" h="73539">
                  <a:moveTo>
                    <a:pt x="61097" y="0"/>
                  </a:moveTo>
                  <a:cubicBezTo>
                    <a:pt x="56014" y="26385"/>
                    <a:pt x="51657" y="49139"/>
                    <a:pt x="46960" y="73539"/>
                  </a:cubicBezTo>
                  <a:cubicBezTo>
                    <a:pt x="30936" y="62840"/>
                    <a:pt x="16315" y="53109"/>
                    <a:pt x="0" y="42216"/>
                  </a:cubicBezTo>
                  <a:cubicBezTo>
                    <a:pt x="14282" y="28176"/>
                    <a:pt x="27208" y="14475"/>
                    <a:pt x="41393" y="2275"/>
                  </a:cubicBezTo>
                  <a:cubicBezTo>
                    <a:pt x="45072" y="-823"/>
                    <a:pt x="52867" y="823"/>
                    <a:pt x="61097" y="0"/>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0" name="任意多边形: 形状 89"/>
            <p:cNvSpPr/>
            <p:nvPr/>
          </p:nvSpPr>
          <p:spPr>
            <a:xfrm>
              <a:off x="4119828" y="4390186"/>
              <a:ext cx="43039" cy="42652"/>
            </a:xfrm>
            <a:custGeom>
              <a:avLst/>
              <a:gdLst>
                <a:gd name="connsiteX0" fmla="*/ 35729 w 43039"/>
                <a:gd name="connsiteY0" fmla="*/ 42652 h 42652"/>
                <a:gd name="connsiteX1" fmla="*/ 7359 w 43039"/>
                <a:gd name="connsiteY1" fmla="*/ 42652 h 42652"/>
                <a:gd name="connsiteX2" fmla="*/ 0 w 43039"/>
                <a:gd name="connsiteY2" fmla="*/ 13798 h 42652"/>
                <a:gd name="connsiteX3" fmla="*/ 43039 w 43039"/>
                <a:gd name="connsiteY3" fmla="*/ 13653 h 42652"/>
                <a:gd name="connsiteX4" fmla="*/ 35729 w 43039"/>
                <a:gd name="connsiteY4" fmla="*/ 42652 h 42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9" h="42652">
                  <a:moveTo>
                    <a:pt x="35729" y="42652"/>
                  </a:moveTo>
                  <a:cubicBezTo>
                    <a:pt x="25417" y="42652"/>
                    <a:pt x="16654" y="42652"/>
                    <a:pt x="7359" y="42652"/>
                  </a:cubicBezTo>
                  <a:cubicBezTo>
                    <a:pt x="4841" y="32728"/>
                    <a:pt x="2372" y="23142"/>
                    <a:pt x="0" y="13798"/>
                  </a:cubicBezTo>
                  <a:cubicBezTo>
                    <a:pt x="25804" y="-4889"/>
                    <a:pt x="17574" y="-4260"/>
                    <a:pt x="43039" y="13653"/>
                  </a:cubicBezTo>
                  <a:cubicBezTo>
                    <a:pt x="40667" y="22997"/>
                    <a:pt x="38246" y="32582"/>
                    <a:pt x="35729" y="42652"/>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1" name="任意多边形: 形状 90"/>
            <p:cNvSpPr/>
            <p:nvPr/>
          </p:nvSpPr>
          <p:spPr>
            <a:xfrm>
              <a:off x="4258821" y="3873815"/>
              <a:ext cx="43087" cy="43716"/>
            </a:xfrm>
            <a:custGeom>
              <a:avLst/>
              <a:gdLst>
                <a:gd name="connsiteX0" fmla="*/ 0 w 43087"/>
                <a:gd name="connsiteY0" fmla="*/ 0 h 43716"/>
                <a:gd name="connsiteX1" fmla="*/ 43087 w 43087"/>
                <a:gd name="connsiteY1" fmla="*/ 43717 h 43716"/>
                <a:gd name="connsiteX2" fmla="*/ 0 w 43087"/>
                <a:gd name="connsiteY2" fmla="*/ 43717 h 43716"/>
                <a:gd name="connsiteX3" fmla="*/ 0 w 43087"/>
                <a:gd name="connsiteY3" fmla="*/ 0 h 43716"/>
              </a:gdLst>
              <a:ahLst/>
              <a:cxnLst>
                <a:cxn ang="0">
                  <a:pos x="connsiteX0" y="connsiteY0"/>
                </a:cxn>
                <a:cxn ang="0">
                  <a:pos x="connsiteX1" y="connsiteY1"/>
                </a:cxn>
                <a:cxn ang="0">
                  <a:pos x="connsiteX2" y="connsiteY2"/>
                </a:cxn>
                <a:cxn ang="0">
                  <a:pos x="connsiteX3" y="connsiteY3"/>
                </a:cxn>
              </a:cxnLst>
              <a:rect l="l" t="t" r="r" b="b"/>
              <a:pathLst>
                <a:path w="43087" h="43716">
                  <a:moveTo>
                    <a:pt x="0" y="0"/>
                  </a:moveTo>
                  <a:cubicBezTo>
                    <a:pt x="14863" y="15056"/>
                    <a:pt x="28564" y="28999"/>
                    <a:pt x="43087" y="43717"/>
                  </a:cubicBezTo>
                  <a:cubicBezTo>
                    <a:pt x="28757" y="43717"/>
                    <a:pt x="14814" y="43717"/>
                    <a:pt x="0" y="43717"/>
                  </a:cubicBezTo>
                  <a:cubicBezTo>
                    <a:pt x="0" y="29774"/>
                    <a:pt x="0" y="15637"/>
                    <a:pt x="0" y="0"/>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2" name="任意多边形: 形状 91"/>
            <p:cNvSpPr/>
            <p:nvPr/>
          </p:nvSpPr>
          <p:spPr>
            <a:xfrm>
              <a:off x="4081146" y="4417782"/>
              <a:ext cx="23393" cy="76395"/>
            </a:xfrm>
            <a:custGeom>
              <a:avLst/>
              <a:gdLst>
                <a:gd name="connsiteX0" fmla="*/ 12539 w 23393"/>
                <a:gd name="connsiteY0" fmla="*/ 76395 h 76395"/>
                <a:gd name="connsiteX1" fmla="*/ 0 w 23393"/>
                <a:gd name="connsiteY1" fmla="*/ 11135 h 76395"/>
                <a:gd name="connsiteX2" fmla="*/ 16799 w 23393"/>
                <a:gd name="connsiteY2" fmla="*/ 0 h 76395"/>
                <a:gd name="connsiteX3" fmla="*/ 12539 w 23393"/>
                <a:gd name="connsiteY3" fmla="*/ 76395 h 76395"/>
              </a:gdLst>
              <a:ahLst/>
              <a:cxnLst>
                <a:cxn ang="0">
                  <a:pos x="connsiteX0" y="connsiteY0"/>
                </a:cxn>
                <a:cxn ang="0">
                  <a:pos x="connsiteX1" y="connsiteY1"/>
                </a:cxn>
                <a:cxn ang="0">
                  <a:pos x="connsiteX2" y="connsiteY2"/>
                </a:cxn>
                <a:cxn ang="0">
                  <a:pos x="connsiteX3" y="connsiteY3"/>
                </a:cxn>
              </a:cxnLst>
              <a:rect l="l" t="t" r="r" b="b"/>
              <a:pathLst>
                <a:path w="23393" h="76395">
                  <a:moveTo>
                    <a:pt x="12539" y="76395"/>
                  </a:moveTo>
                  <a:cubicBezTo>
                    <a:pt x="8375" y="54803"/>
                    <a:pt x="4260" y="33211"/>
                    <a:pt x="0" y="11135"/>
                  </a:cubicBezTo>
                  <a:cubicBezTo>
                    <a:pt x="5713" y="7359"/>
                    <a:pt x="11280" y="3679"/>
                    <a:pt x="16799" y="0"/>
                  </a:cubicBezTo>
                  <a:cubicBezTo>
                    <a:pt x="30742" y="26918"/>
                    <a:pt x="19268" y="51463"/>
                    <a:pt x="12539" y="76395"/>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3" name="任意多边形: 形状 92"/>
            <p:cNvSpPr/>
            <p:nvPr/>
          </p:nvSpPr>
          <p:spPr>
            <a:xfrm>
              <a:off x="4178176" y="4417733"/>
              <a:ext cx="23372" cy="76298"/>
            </a:xfrm>
            <a:custGeom>
              <a:avLst/>
              <a:gdLst>
                <a:gd name="connsiteX0" fmla="*/ 6525 w 23372"/>
                <a:gd name="connsiteY0" fmla="*/ 0 h 76298"/>
                <a:gd name="connsiteX1" fmla="*/ 23373 w 23372"/>
                <a:gd name="connsiteY1" fmla="*/ 11183 h 76298"/>
                <a:gd name="connsiteX2" fmla="*/ 10834 w 23372"/>
                <a:gd name="connsiteY2" fmla="*/ 76299 h 76298"/>
                <a:gd name="connsiteX3" fmla="*/ 6525 w 23372"/>
                <a:gd name="connsiteY3" fmla="*/ 0 h 76298"/>
              </a:gdLst>
              <a:ahLst/>
              <a:cxnLst>
                <a:cxn ang="0">
                  <a:pos x="connsiteX0" y="connsiteY0"/>
                </a:cxn>
                <a:cxn ang="0">
                  <a:pos x="connsiteX1" y="connsiteY1"/>
                </a:cxn>
                <a:cxn ang="0">
                  <a:pos x="connsiteX2" y="connsiteY2"/>
                </a:cxn>
                <a:cxn ang="0">
                  <a:pos x="connsiteX3" y="connsiteY3"/>
                </a:cxn>
              </a:cxnLst>
              <a:rect l="l" t="t" r="r" b="b"/>
              <a:pathLst>
                <a:path w="23372" h="76298">
                  <a:moveTo>
                    <a:pt x="6525" y="0"/>
                  </a:moveTo>
                  <a:cubicBezTo>
                    <a:pt x="12190" y="3776"/>
                    <a:pt x="17757" y="7456"/>
                    <a:pt x="23373" y="11183"/>
                  </a:cubicBezTo>
                  <a:cubicBezTo>
                    <a:pt x="19113" y="33308"/>
                    <a:pt x="14997" y="54803"/>
                    <a:pt x="10834" y="76299"/>
                  </a:cubicBezTo>
                  <a:cubicBezTo>
                    <a:pt x="4250" y="51366"/>
                    <a:pt x="-7369" y="26869"/>
                    <a:pt x="6525" y="0"/>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4" name="任意多边形: 形状 93"/>
            <p:cNvSpPr/>
            <p:nvPr/>
          </p:nvSpPr>
          <p:spPr>
            <a:xfrm>
              <a:off x="4025326" y="3919323"/>
              <a:ext cx="162037" cy="154969"/>
            </a:xfrm>
            <a:custGeom>
              <a:avLst/>
              <a:gdLst>
                <a:gd name="connsiteX0" fmla="*/ 162038 w 162037"/>
                <a:gd name="connsiteY0" fmla="*/ 0 h 154969"/>
                <a:gd name="connsiteX1" fmla="*/ 162038 w 162037"/>
                <a:gd name="connsiteY1" fmla="*/ 154970 h 154969"/>
                <a:gd name="connsiteX2" fmla="*/ 144319 w 162037"/>
                <a:gd name="connsiteY2" fmla="*/ 124227 h 154969"/>
                <a:gd name="connsiteX3" fmla="*/ 117595 w 162037"/>
                <a:gd name="connsiteY3" fmla="*/ 99973 h 154969"/>
                <a:gd name="connsiteX4" fmla="*/ 110091 w 162037"/>
                <a:gd name="connsiteY4" fmla="*/ 33792 h 154969"/>
                <a:gd name="connsiteX5" fmla="*/ 51414 w 162037"/>
                <a:gd name="connsiteY5" fmla="*/ 34034 h 154969"/>
                <a:gd name="connsiteX6" fmla="*/ 45314 w 162037"/>
                <a:gd name="connsiteY6" fmla="*/ 101183 h 154969"/>
                <a:gd name="connsiteX7" fmla="*/ 0 w 162037"/>
                <a:gd name="connsiteY7" fmla="*/ 154679 h 154969"/>
                <a:gd name="connsiteX8" fmla="*/ 0 w 162037"/>
                <a:gd name="connsiteY8" fmla="*/ 0 h 154969"/>
                <a:gd name="connsiteX9" fmla="*/ 162038 w 162037"/>
                <a:gd name="connsiteY9" fmla="*/ 0 h 154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037" h="154969">
                  <a:moveTo>
                    <a:pt x="162038" y="0"/>
                  </a:moveTo>
                  <a:cubicBezTo>
                    <a:pt x="162038" y="52141"/>
                    <a:pt x="162038" y="103313"/>
                    <a:pt x="162038" y="154970"/>
                  </a:cubicBezTo>
                  <a:cubicBezTo>
                    <a:pt x="156035" y="144270"/>
                    <a:pt x="151532" y="133135"/>
                    <a:pt x="144319" y="124227"/>
                  </a:cubicBezTo>
                  <a:cubicBezTo>
                    <a:pt x="136863" y="115077"/>
                    <a:pt x="126745" y="108106"/>
                    <a:pt x="117595" y="99973"/>
                  </a:cubicBezTo>
                  <a:cubicBezTo>
                    <a:pt x="132651" y="71990"/>
                    <a:pt x="130424" y="50301"/>
                    <a:pt x="110091" y="33792"/>
                  </a:cubicBezTo>
                  <a:cubicBezTo>
                    <a:pt x="91984" y="19075"/>
                    <a:pt x="69521" y="19171"/>
                    <a:pt x="51414" y="34034"/>
                  </a:cubicBezTo>
                  <a:cubicBezTo>
                    <a:pt x="31420" y="50495"/>
                    <a:pt x="29241" y="71942"/>
                    <a:pt x="45314" y="101183"/>
                  </a:cubicBezTo>
                  <a:cubicBezTo>
                    <a:pt x="23335" y="112899"/>
                    <a:pt x="8182" y="130666"/>
                    <a:pt x="0" y="154679"/>
                  </a:cubicBezTo>
                  <a:cubicBezTo>
                    <a:pt x="0" y="103361"/>
                    <a:pt x="0" y="52044"/>
                    <a:pt x="0" y="0"/>
                  </a:cubicBezTo>
                  <a:cubicBezTo>
                    <a:pt x="53883" y="0"/>
                    <a:pt x="107283" y="0"/>
                    <a:pt x="162038" y="0"/>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5" name="任意多边形: 形状 94"/>
            <p:cNvSpPr/>
            <p:nvPr/>
          </p:nvSpPr>
          <p:spPr>
            <a:xfrm>
              <a:off x="4050259" y="4035952"/>
              <a:ext cx="112656" cy="46376"/>
            </a:xfrm>
            <a:custGeom>
              <a:avLst/>
              <a:gdLst>
                <a:gd name="connsiteX0" fmla="*/ 112657 w 112656"/>
                <a:gd name="connsiteY0" fmla="*/ 46377 h 46376"/>
                <a:gd name="connsiteX1" fmla="*/ 0 w 112656"/>
                <a:gd name="connsiteY1" fmla="*/ 46377 h 46376"/>
                <a:gd name="connsiteX2" fmla="*/ 52480 w 112656"/>
                <a:gd name="connsiteY2" fmla="*/ 94 h 46376"/>
                <a:gd name="connsiteX3" fmla="*/ 112657 w 112656"/>
                <a:gd name="connsiteY3" fmla="*/ 46377 h 46376"/>
              </a:gdLst>
              <a:ahLst/>
              <a:cxnLst>
                <a:cxn ang="0">
                  <a:pos x="connsiteX0" y="connsiteY0"/>
                </a:cxn>
                <a:cxn ang="0">
                  <a:pos x="connsiteX1" y="connsiteY1"/>
                </a:cxn>
                <a:cxn ang="0">
                  <a:pos x="connsiteX2" y="connsiteY2"/>
                </a:cxn>
                <a:cxn ang="0">
                  <a:pos x="connsiteX3" y="connsiteY3"/>
                </a:cxn>
              </a:cxnLst>
              <a:rect l="l" t="t" r="r" b="b"/>
              <a:pathLst>
                <a:path w="112656" h="46376">
                  <a:moveTo>
                    <a:pt x="112657" y="46377"/>
                  </a:moveTo>
                  <a:cubicBezTo>
                    <a:pt x="74653" y="46377"/>
                    <a:pt x="37326" y="46377"/>
                    <a:pt x="0" y="46377"/>
                  </a:cubicBezTo>
                  <a:cubicBezTo>
                    <a:pt x="3583" y="20912"/>
                    <a:pt x="25756" y="1498"/>
                    <a:pt x="52480" y="94"/>
                  </a:cubicBezTo>
                  <a:cubicBezTo>
                    <a:pt x="81866" y="-1455"/>
                    <a:pt x="105443" y="16216"/>
                    <a:pt x="112657" y="46377"/>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6" name="任意多边形: 形状 95"/>
            <p:cNvSpPr/>
            <p:nvPr/>
          </p:nvSpPr>
          <p:spPr>
            <a:xfrm>
              <a:off x="4083123" y="3965896"/>
              <a:ext cx="46343" cy="46573"/>
            </a:xfrm>
            <a:custGeom>
              <a:avLst/>
              <a:gdLst>
                <a:gd name="connsiteX0" fmla="*/ 23246 w 46343"/>
                <a:gd name="connsiteY0" fmla="*/ 0 h 46573"/>
                <a:gd name="connsiteX1" fmla="*/ 46339 w 46343"/>
                <a:gd name="connsiteY1" fmla="*/ 22657 h 46573"/>
                <a:gd name="connsiteX2" fmla="*/ 23101 w 46343"/>
                <a:gd name="connsiteY2" fmla="*/ 46573 h 46573"/>
                <a:gd name="connsiteX3" fmla="*/ 8 w 46343"/>
                <a:gd name="connsiteY3" fmla="*/ 22464 h 46573"/>
                <a:gd name="connsiteX4" fmla="*/ 23246 w 46343"/>
                <a:gd name="connsiteY4" fmla="*/ 0 h 46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343" h="46573">
                  <a:moveTo>
                    <a:pt x="23246" y="0"/>
                  </a:moveTo>
                  <a:cubicBezTo>
                    <a:pt x="36221" y="49"/>
                    <a:pt x="46097" y="9731"/>
                    <a:pt x="46339" y="22657"/>
                  </a:cubicBezTo>
                  <a:cubicBezTo>
                    <a:pt x="46581" y="35874"/>
                    <a:pt x="36124" y="46622"/>
                    <a:pt x="23101" y="46573"/>
                  </a:cubicBezTo>
                  <a:cubicBezTo>
                    <a:pt x="10126" y="46525"/>
                    <a:pt x="-331" y="35632"/>
                    <a:pt x="8" y="22464"/>
                  </a:cubicBezTo>
                  <a:cubicBezTo>
                    <a:pt x="298" y="9586"/>
                    <a:pt x="10272" y="-48"/>
                    <a:pt x="23246" y="0"/>
                  </a:cubicBezTo>
                  <a:close/>
                </a:path>
              </a:pathLst>
            </a:custGeom>
            <a:grpFill/>
            <a:ln w="476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grpSp>
        <p:nvGrpSpPr>
          <p:cNvPr id="111" name="组合 110"/>
          <p:cNvGrpSpPr/>
          <p:nvPr/>
        </p:nvGrpSpPr>
        <p:grpSpPr>
          <a:xfrm>
            <a:off x="6483965" y="3880880"/>
            <a:ext cx="678627" cy="677691"/>
            <a:chOff x="12128491" y="3872702"/>
            <a:chExt cx="1332481" cy="1330642"/>
          </a:xfrm>
          <a:solidFill>
            <a:schemeClr val="tx1">
              <a:alpha val="51000"/>
            </a:schemeClr>
          </a:solidFill>
        </p:grpSpPr>
        <p:sp>
          <p:nvSpPr>
            <p:cNvPr id="100" name="任意多边形: 形状 99"/>
            <p:cNvSpPr/>
            <p:nvPr/>
          </p:nvSpPr>
          <p:spPr>
            <a:xfrm>
              <a:off x="12130616" y="4717855"/>
              <a:ext cx="825055" cy="394335"/>
            </a:xfrm>
            <a:custGeom>
              <a:avLst/>
              <a:gdLst>
                <a:gd name="connsiteX0" fmla="*/ 825056 w 825055"/>
                <a:gd name="connsiteY0" fmla="*/ 0 h 394335"/>
                <a:gd name="connsiteX1" fmla="*/ 825056 w 825055"/>
                <a:gd name="connsiteY1" fmla="*/ 394335 h 394335"/>
                <a:gd name="connsiteX2" fmla="*/ 0 w 825055"/>
                <a:gd name="connsiteY2" fmla="*/ 394335 h 394335"/>
                <a:gd name="connsiteX3" fmla="*/ 0 w 825055"/>
                <a:gd name="connsiteY3" fmla="*/ 857 h 394335"/>
                <a:gd name="connsiteX4" fmla="*/ 21241 w 825055"/>
                <a:gd name="connsiteY4" fmla="*/ 12287 h 394335"/>
                <a:gd name="connsiteX5" fmla="*/ 280226 w 825055"/>
                <a:gd name="connsiteY5" fmla="*/ 167545 h 394335"/>
                <a:gd name="connsiteX6" fmla="*/ 298133 w 825055"/>
                <a:gd name="connsiteY6" fmla="*/ 199453 h 394335"/>
                <a:gd name="connsiteX7" fmla="*/ 355473 w 825055"/>
                <a:gd name="connsiteY7" fmla="*/ 257175 h 394335"/>
                <a:gd name="connsiteX8" fmla="*/ 469678 w 825055"/>
                <a:gd name="connsiteY8" fmla="*/ 257175 h 394335"/>
                <a:gd name="connsiteX9" fmla="*/ 526447 w 825055"/>
                <a:gd name="connsiteY9" fmla="*/ 200882 h 394335"/>
                <a:gd name="connsiteX10" fmla="*/ 547021 w 825055"/>
                <a:gd name="connsiteY10" fmla="*/ 165830 h 394335"/>
                <a:gd name="connsiteX11" fmla="*/ 801910 w 825055"/>
                <a:gd name="connsiteY11" fmla="*/ 12954 h 394335"/>
                <a:gd name="connsiteX12" fmla="*/ 825056 w 825055"/>
                <a:gd name="connsiteY12" fmla="*/ 0 h 39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5055" h="394335">
                  <a:moveTo>
                    <a:pt x="825056" y="0"/>
                  </a:moveTo>
                  <a:cubicBezTo>
                    <a:pt x="825056" y="133731"/>
                    <a:pt x="825056" y="263461"/>
                    <a:pt x="825056" y="394335"/>
                  </a:cubicBezTo>
                  <a:cubicBezTo>
                    <a:pt x="549783" y="394335"/>
                    <a:pt x="275749" y="394335"/>
                    <a:pt x="0" y="394335"/>
                  </a:cubicBezTo>
                  <a:cubicBezTo>
                    <a:pt x="0" y="263461"/>
                    <a:pt x="0" y="133255"/>
                    <a:pt x="0" y="857"/>
                  </a:cubicBezTo>
                  <a:cubicBezTo>
                    <a:pt x="7906" y="5048"/>
                    <a:pt x="14764" y="8382"/>
                    <a:pt x="21241" y="12287"/>
                  </a:cubicBezTo>
                  <a:cubicBezTo>
                    <a:pt x="107537" y="64103"/>
                    <a:pt x="193548" y="116300"/>
                    <a:pt x="280226" y="167545"/>
                  </a:cubicBezTo>
                  <a:cubicBezTo>
                    <a:pt x="293561" y="175450"/>
                    <a:pt x="298323" y="184023"/>
                    <a:pt x="298133" y="199453"/>
                  </a:cubicBezTo>
                  <a:cubicBezTo>
                    <a:pt x="297656" y="241078"/>
                    <a:pt x="313753" y="256699"/>
                    <a:pt x="355473" y="257175"/>
                  </a:cubicBezTo>
                  <a:cubicBezTo>
                    <a:pt x="393573" y="257556"/>
                    <a:pt x="431578" y="257556"/>
                    <a:pt x="469678" y="257175"/>
                  </a:cubicBezTo>
                  <a:cubicBezTo>
                    <a:pt x="509778" y="256794"/>
                    <a:pt x="527209" y="240506"/>
                    <a:pt x="526447" y="200882"/>
                  </a:cubicBezTo>
                  <a:cubicBezTo>
                    <a:pt x="526066" y="183261"/>
                    <a:pt x="532257" y="174498"/>
                    <a:pt x="547021" y="165830"/>
                  </a:cubicBezTo>
                  <a:cubicBezTo>
                    <a:pt x="632365" y="115538"/>
                    <a:pt x="716947" y="64008"/>
                    <a:pt x="801910" y="12954"/>
                  </a:cubicBezTo>
                  <a:cubicBezTo>
                    <a:pt x="808482" y="9049"/>
                    <a:pt x="815340" y="5429"/>
                    <a:pt x="825056"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01" name="任意多边形: 形状 100"/>
            <p:cNvSpPr/>
            <p:nvPr/>
          </p:nvSpPr>
          <p:spPr>
            <a:xfrm>
              <a:off x="12128491" y="4562312"/>
              <a:ext cx="828443" cy="278987"/>
            </a:xfrm>
            <a:custGeom>
              <a:avLst/>
              <a:gdLst>
                <a:gd name="connsiteX0" fmla="*/ 531716 w 828443"/>
                <a:gd name="connsiteY0" fmla="*/ 278987 h 278987"/>
                <a:gd name="connsiteX1" fmla="*/ 464850 w 828443"/>
                <a:gd name="connsiteY1" fmla="*/ 228028 h 278987"/>
                <a:gd name="connsiteX2" fmla="*/ 362552 w 828443"/>
                <a:gd name="connsiteY2" fmla="*/ 228028 h 278987"/>
                <a:gd name="connsiteX3" fmla="*/ 297210 w 828443"/>
                <a:gd name="connsiteY3" fmla="*/ 278987 h 278987"/>
                <a:gd name="connsiteX4" fmla="*/ 160622 w 828443"/>
                <a:gd name="connsiteY4" fmla="*/ 196786 h 278987"/>
                <a:gd name="connsiteX5" fmla="*/ 19747 w 828443"/>
                <a:gd name="connsiteY5" fmla="*/ 112776 h 278987"/>
                <a:gd name="connsiteX6" fmla="*/ 125 w 828443"/>
                <a:gd name="connsiteY6" fmla="*/ 77057 h 278987"/>
                <a:gd name="connsiteX7" fmla="*/ 506 w 828443"/>
                <a:gd name="connsiteY7" fmla="*/ 0 h 278987"/>
                <a:gd name="connsiteX8" fmla="*/ 828324 w 828443"/>
                <a:gd name="connsiteY8" fmla="*/ 0 h 278987"/>
                <a:gd name="connsiteX9" fmla="*/ 827848 w 828443"/>
                <a:gd name="connsiteY9" fmla="*/ 93821 h 278987"/>
                <a:gd name="connsiteX10" fmla="*/ 816704 w 828443"/>
                <a:gd name="connsiteY10" fmla="*/ 107347 h 278987"/>
                <a:gd name="connsiteX11" fmla="*/ 531716 w 828443"/>
                <a:gd name="connsiteY11" fmla="*/ 278987 h 27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443" h="278987">
                  <a:moveTo>
                    <a:pt x="531716" y="278987"/>
                  </a:moveTo>
                  <a:cubicBezTo>
                    <a:pt x="518381" y="235077"/>
                    <a:pt x="508760" y="228028"/>
                    <a:pt x="464850" y="228028"/>
                  </a:cubicBezTo>
                  <a:cubicBezTo>
                    <a:pt x="430751" y="228028"/>
                    <a:pt x="396651" y="228028"/>
                    <a:pt x="362552" y="228028"/>
                  </a:cubicBezTo>
                  <a:cubicBezTo>
                    <a:pt x="320165" y="228124"/>
                    <a:pt x="308354" y="237077"/>
                    <a:pt x="297210" y="278987"/>
                  </a:cubicBezTo>
                  <a:cubicBezTo>
                    <a:pt x="251395" y="251460"/>
                    <a:pt x="206056" y="224123"/>
                    <a:pt x="160622" y="196786"/>
                  </a:cubicBezTo>
                  <a:cubicBezTo>
                    <a:pt x="113759" y="168592"/>
                    <a:pt x="67277" y="139827"/>
                    <a:pt x="19747" y="112776"/>
                  </a:cubicBezTo>
                  <a:cubicBezTo>
                    <a:pt x="4507" y="104108"/>
                    <a:pt x="-922" y="94202"/>
                    <a:pt x="125" y="77057"/>
                  </a:cubicBezTo>
                  <a:cubicBezTo>
                    <a:pt x="1649" y="51911"/>
                    <a:pt x="506" y="26670"/>
                    <a:pt x="506" y="0"/>
                  </a:cubicBezTo>
                  <a:cubicBezTo>
                    <a:pt x="276541" y="0"/>
                    <a:pt x="550575" y="0"/>
                    <a:pt x="828324" y="0"/>
                  </a:cubicBezTo>
                  <a:cubicBezTo>
                    <a:pt x="828324" y="31147"/>
                    <a:pt x="828800" y="62484"/>
                    <a:pt x="827848" y="93821"/>
                  </a:cubicBezTo>
                  <a:cubicBezTo>
                    <a:pt x="827657" y="98488"/>
                    <a:pt x="821561" y="104489"/>
                    <a:pt x="816704" y="107347"/>
                  </a:cubicBezTo>
                  <a:cubicBezTo>
                    <a:pt x="722501" y="164306"/>
                    <a:pt x="628109" y="220980"/>
                    <a:pt x="531716" y="27898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02" name="任意多边形: 形状 101"/>
            <p:cNvSpPr/>
            <p:nvPr/>
          </p:nvSpPr>
          <p:spPr>
            <a:xfrm>
              <a:off x="12199768" y="4056153"/>
              <a:ext cx="642503" cy="456819"/>
            </a:xfrm>
            <a:custGeom>
              <a:avLst/>
              <a:gdLst>
                <a:gd name="connsiteX0" fmla="*/ 623697 w 642503"/>
                <a:gd name="connsiteY0" fmla="*/ 333470 h 456819"/>
                <a:gd name="connsiteX1" fmla="*/ 551212 w 642503"/>
                <a:gd name="connsiteY1" fmla="*/ 321278 h 456819"/>
                <a:gd name="connsiteX2" fmla="*/ 127730 w 642503"/>
                <a:gd name="connsiteY2" fmla="*/ 320707 h 456819"/>
                <a:gd name="connsiteX3" fmla="*/ 44387 w 642503"/>
                <a:gd name="connsiteY3" fmla="*/ 402812 h 456819"/>
                <a:gd name="connsiteX4" fmla="*/ 44387 w 642503"/>
                <a:gd name="connsiteY4" fmla="*/ 456819 h 456819"/>
                <a:gd name="connsiteX5" fmla="*/ 0 w 642503"/>
                <a:gd name="connsiteY5" fmla="*/ 456819 h 456819"/>
                <a:gd name="connsiteX6" fmla="*/ 0 w 642503"/>
                <a:gd name="connsiteY6" fmla="*/ 0 h 456819"/>
                <a:gd name="connsiteX7" fmla="*/ 642461 w 642503"/>
                <a:gd name="connsiteY7" fmla="*/ 0 h 456819"/>
                <a:gd name="connsiteX8" fmla="*/ 642461 w 642503"/>
                <a:gd name="connsiteY8" fmla="*/ 112586 h 456819"/>
                <a:gd name="connsiteX9" fmla="*/ 640937 w 642503"/>
                <a:gd name="connsiteY9" fmla="*/ 302895 h 456819"/>
                <a:gd name="connsiteX10" fmla="*/ 629126 w 642503"/>
                <a:gd name="connsiteY10" fmla="*/ 342233 h 456819"/>
                <a:gd name="connsiteX11" fmla="*/ 623697 w 642503"/>
                <a:gd name="connsiteY11" fmla="*/ 333470 h 456819"/>
                <a:gd name="connsiteX12" fmla="*/ 595313 w 642503"/>
                <a:gd name="connsiteY12" fmla="*/ 45625 h 456819"/>
                <a:gd name="connsiteX13" fmla="*/ 46387 w 642503"/>
                <a:gd name="connsiteY13" fmla="*/ 45625 h 456819"/>
                <a:gd name="connsiteX14" fmla="*/ 46387 w 642503"/>
                <a:gd name="connsiteY14" fmla="*/ 89535 h 456819"/>
                <a:gd name="connsiteX15" fmla="*/ 595313 w 642503"/>
                <a:gd name="connsiteY15" fmla="*/ 89535 h 456819"/>
                <a:gd name="connsiteX16" fmla="*/ 595313 w 642503"/>
                <a:gd name="connsiteY16" fmla="*/ 45625 h 456819"/>
                <a:gd name="connsiteX17" fmla="*/ 595217 w 642503"/>
                <a:gd name="connsiteY17" fmla="*/ 230696 h 456819"/>
                <a:gd name="connsiteX18" fmla="*/ 45625 w 642503"/>
                <a:gd name="connsiteY18" fmla="*/ 230696 h 456819"/>
                <a:gd name="connsiteX19" fmla="*/ 45625 w 642503"/>
                <a:gd name="connsiteY19" fmla="*/ 272320 h 456819"/>
                <a:gd name="connsiteX20" fmla="*/ 595217 w 642503"/>
                <a:gd name="connsiteY20" fmla="*/ 272320 h 456819"/>
                <a:gd name="connsiteX21" fmla="*/ 595217 w 642503"/>
                <a:gd name="connsiteY21" fmla="*/ 230696 h 456819"/>
                <a:gd name="connsiteX22" fmla="*/ 229743 w 642503"/>
                <a:gd name="connsiteY22" fmla="*/ 180499 h 456819"/>
                <a:gd name="connsiteX23" fmla="*/ 594741 w 642503"/>
                <a:gd name="connsiteY23" fmla="*/ 180499 h 456819"/>
                <a:gd name="connsiteX24" fmla="*/ 594741 w 642503"/>
                <a:gd name="connsiteY24" fmla="*/ 138112 h 456819"/>
                <a:gd name="connsiteX25" fmla="*/ 229743 w 642503"/>
                <a:gd name="connsiteY25" fmla="*/ 138112 h 456819"/>
                <a:gd name="connsiteX26" fmla="*/ 229743 w 642503"/>
                <a:gd name="connsiteY26" fmla="*/ 180499 h 456819"/>
                <a:gd name="connsiteX27" fmla="*/ 87535 w 642503"/>
                <a:gd name="connsiteY27" fmla="*/ 180880 h 456819"/>
                <a:gd name="connsiteX28" fmla="*/ 87535 w 642503"/>
                <a:gd name="connsiteY28" fmla="*/ 138589 h 456819"/>
                <a:gd name="connsiteX29" fmla="*/ 45720 w 642503"/>
                <a:gd name="connsiteY29" fmla="*/ 138589 h 456819"/>
                <a:gd name="connsiteX30" fmla="*/ 45720 w 642503"/>
                <a:gd name="connsiteY30" fmla="*/ 180880 h 456819"/>
                <a:gd name="connsiteX31" fmla="*/ 87535 w 642503"/>
                <a:gd name="connsiteY31" fmla="*/ 180880 h 456819"/>
                <a:gd name="connsiteX32" fmla="*/ 137446 w 642503"/>
                <a:gd name="connsiteY32" fmla="*/ 180499 h 456819"/>
                <a:gd name="connsiteX33" fmla="*/ 180308 w 642503"/>
                <a:gd name="connsiteY33" fmla="*/ 180499 h 456819"/>
                <a:gd name="connsiteX34" fmla="*/ 180308 w 642503"/>
                <a:gd name="connsiteY34" fmla="*/ 138589 h 456819"/>
                <a:gd name="connsiteX35" fmla="*/ 137446 w 642503"/>
                <a:gd name="connsiteY35" fmla="*/ 138589 h 456819"/>
                <a:gd name="connsiteX36" fmla="*/ 137446 w 642503"/>
                <a:gd name="connsiteY36" fmla="*/ 180499 h 456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2503" h="456819">
                  <a:moveTo>
                    <a:pt x="623697" y="333470"/>
                  </a:moveTo>
                  <a:cubicBezTo>
                    <a:pt x="599504" y="329184"/>
                    <a:pt x="575405" y="321469"/>
                    <a:pt x="551212" y="321278"/>
                  </a:cubicBezTo>
                  <a:cubicBezTo>
                    <a:pt x="410051" y="320135"/>
                    <a:pt x="268891" y="320611"/>
                    <a:pt x="127730" y="320707"/>
                  </a:cubicBezTo>
                  <a:cubicBezTo>
                    <a:pt x="69342" y="320707"/>
                    <a:pt x="44672" y="345091"/>
                    <a:pt x="44387" y="402812"/>
                  </a:cubicBezTo>
                  <a:cubicBezTo>
                    <a:pt x="44291" y="420148"/>
                    <a:pt x="44387" y="437578"/>
                    <a:pt x="44387" y="456819"/>
                  </a:cubicBezTo>
                  <a:cubicBezTo>
                    <a:pt x="29337" y="456819"/>
                    <a:pt x="15621" y="456819"/>
                    <a:pt x="0" y="456819"/>
                  </a:cubicBezTo>
                  <a:cubicBezTo>
                    <a:pt x="0" y="305276"/>
                    <a:pt x="0" y="153543"/>
                    <a:pt x="0" y="0"/>
                  </a:cubicBezTo>
                  <a:cubicBezTo>
                    <a:pt x="213836" y="0"/>
                    <a:pt x="427387" y="0"/>
                    <a:pt x="642461" y="0"/>
                  </a:cubicBezTo>
                  <a:cubicBezTo>
                    <a:pt x="642461" y="38291"/>
                    <a:pt x="642557" y="75438"/>
                    <a:pt x="642461" y="112586"/>
                  </a:cubicBezTo>
                  <a:cubicBezTo>
                    <a:pt x="642176" y="176022"/>
                    <a:pt x="642461" y="239459"/>
                    <a:pt x="640937" y="302895"/>
                  </a:cubicBezTo>
                  <a:cubicBezTo>
                    <a:pt x="640652" y="316135"/>
                    <a:pt x="633222" y="329184"/>
                    <a:pt x="629126" y="342233"/>
                  </a:cubicBezTo>
                  <a:cubicBezTo>
                    <a:pt x="627317" y="339281"/>
                    <a:pt x="625507" y="336328"/>
                    <a:pt x="623697" y="333470"/>
                  </a:cubicBezTo>
                  <a:close/>
                  <a:moveTo>
                    <a:pt x="595313" y="45625"/>
                  </a:moveTo>
                  <a:cubicBezTo>
                    <a:pt x="410813" y="45625"/>
                    <a:pt x="228791" y="45625"/>
                    <a:pt x="46387" y="45625"/>
                  </a:cubicBezTo>
                  <a:cubicBezTo>
                    <a:pt x="46387" y="61341"/>
                    <a:pt x="46387" y="75724"/>
                    <a:pt x="46387" y="89535"/>
                  </a:cubicBezTo>
                  <a:cubicBezTo>
                    <a:pt x="230505" y="89535"/>
                    <a:pt x="412528" y="89535"/>
                    <a:pt x="595313" y="89535"/>
                  </a:cubicBezTo>
                  <a:cubicBezTo>
                    <a:pt x="595313" y="74581"/>
                    <a:pt x="595313" y="61246"/>
                    <a:pt x="595313" y="45625"/>
                  </a:cubicBezTo>
                  <a:close/>
                  <a:moveTo>
                    <a:pt x="595217" y="230696"/>
                  </a:moveTo>
                  <a:cubicBezTo>
                    <a:pt x="410909" y="230696"/>
                    <a:pt x="228791" y="230696"/>
                    <a:pt x="45625" y="230696"/>
                  </a:cubicBezTo>
                  <a:cubicBezTo>
                    <a:pt x="45625" y="245174"/>
                    <a:pt x="45625" y="258223"/>
                    <a:pt x="45625" y="272320"/>
                  </a:cubicBezTo>
                  <a:cubicBezTo>
                    <a:pt x="229457" y="272320"/>
                    <a:pt x="411956" y="272320"/>
                    <a:pt x="595217" y="272320"/>
                  </a:cubicBezTo>
                  <a:cubicBezTo>
                    <a:pt x="595217" y="257747"/>
                    <a:pt x="595217" y="245269"/>
                    <a:pt x="595217" y="230696"/>
                  </a:cubicBezTo>
                  <a:close/>
                  <a:moveTo>
                    <a:pt x="229743" y="180499"/>
                  </a:moveTo>
                  <a:cubicBezTo>
                    <a:pt x="352997" y="180499"/>
                    <a:pt x="473869" y="180499"/>
                    <a:pt x="594741" y="180499"/>
                  </a:cubicBezTo>
                  <a:cubicBezTo>
                    <a:pt x="594741" y="165449"/>
                    <a:pt x="594741" y="152305"/>
                    <a:pt x="594741" y="138112"/>
                  </a:cubicBezTo>
                  <a:cubicBezTo>
                    <a:pt x="472631" y="138112"/>
                    <a:pt x="351854" y="138112"/>
                    <a:pt x="229743" y="138112"/>
                  </a:cubicBezTo>
                  <a:cubicBezTo>
                    <a:pt x="229743" y="152876"/>
                    <a:pt x="229743" y="166021"/>
                    <a:pt x="229743" y="180499"/>
                  </a:cubicBezTo>
                  <a:close/>
                  <a:moveTo>
                    <a:pt x="87535" y="180880"/>
                  </a:moveTo>
                  <a:cubicBezTo>
                    <a:pt x="87535" y="165354"/>
                    <a:pt x="87535" y="151448"/>
                    <a:pt x="87535" y="138589"/>
                  </a:cubicBezTo>
                  <a:cubicBezTo>
                    <a:pt x="71819" y="138589"/>
                    <a:pt x="58960" y="138589"/>
                    <a:pt x="45720" y="138589"/>
                  </a:cubicBezTo>
                  <a:cubicBezTo>
                    <a:pt x="45720" y="153734"/>
                    <a:pt x="45720" y="166783"/>
                    <a:pt x="45720" y="180880"/>
                  </a:cubicBezTo>
                  <a:cubicBezTo>
                    <a:pt x="60674" y="180880"/>
                    <a:pt x="74295" y="180880"/>
                    <a:pt x="87535" y="180880"/>
                  </a:cubicBezTo>
                  <a:close/>
                  <a:moveTo>
                    <a:pt x="137446" y="180499"/>
                  </a:moveTo>
                  <a:cubicBezTo>
                    <a:pt x="153067" y="180499"/>
                    <a:pt x="166688" y="180499"/>
                    <a:pt x="180308" y="180499"/>
                  </a:cubicBezTo>
                  <a:cubicBezTo>
                    <a:pt x="180308" y="165449"/>
                    <a:pt x="180308" y="152305"/>
                    <a:pt x="180308" y="138589"/>
                  </a:cubicBezTo>
                  <a:cubicBezTo>
                    <a:pt x="165449" y="138589"/>
                    <a:pt x="151924" y="138589"/>
                    <a:pt x="137446" y="138589"/>
                  </a:cubicBezTo>
                  <a:cubicBezTo>
                    <a:pt x="137446" y="153162"/>
                    <a:pt x="137446" y="165640"/>
                    <a:pt x="137446" y="18049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03" name="任意多边形: 形状 102"/>
            <p:cNvSpPr/>
            <p:nvPr/>
          </p:nvSpPr>
          <p:spPr>
            <a:xfrm>
              <a:off x="12497710" y="3872702"/>
              <a:ext cx="641603" cy="559014"/>
            </a:xfrm>
            <a:custGeom>
              <a:avLst/>
              <a:gdLst>
                <a:gd name="connsiteX0" fmla="*/ 0 w 641603"/>
                <a:gd name="connsiteY0" fmla="*/ 136684 h 559014"/>
                <a:gd name="connsiteX1" fmla="*/ 0 w 641603"/>
                <a:gd name="connsiteY1" fmla="*/ 0 h 559014"/>
                <a:gd name="connsiteX2" fmla="*/ 458438 w 641603"/>
                <a:gd name="connsiteY2" fmla="*/ 0 h 559014"/>
                <a:gd name="connsiteX3" fmla="*/ 458438 w 641603"/>
                <a:gd name="connsiteY3" fmla="*/ 180594 h 559014"/>
                <a:gd name="connsiteX4" fmla="*/ 641604 w 641603"/>
                <a:gd name="connsiteY4" fmla="*/ 180594 h 559014"/>
                <a:gd name="connsiteX5" fmla="*/ 641604 w 641603"/>
                <a:gd name="connsiteY5" fmla="*/ 456629 h 559014"/>
                <a:gd name="connsiteX6" fmla="*/ 619411 w 641603"/>
                <a:gd name="connsiteY6" fmla="*/ 457962 h 559014"/>
                <a:gd name="connsiteX7" fmla="*/ 493300 w 641603"/>
                <a:gd name="connsiteY7" fmla="*/ 457295 h 559014"/>
                <a:gd name="connsiteX8" fmla="*/ 456629 w 641603"/>
                <a:gd name="connsiteY8" fmla="*/ 489109 h 559014"/>
                <a:gd name="connsiteX9" fmla="*/ 450056 w 641603"/>
                <a:gd name="connsiteY9" fmla="*/ 533781 h 559014"/>
                <a:gd name="connsiteX10" fmla="*/ 421481 w 641603"/>
                <a:gd name="connsiteY10" fmla="*/ 558641 h 559014"/>
                <a:gd name="connsiteX11" fmla="*/ 390811 w 641603"/>
                <a:gd name="connsiteY11" fmla="*/ 531971 h 559014"/>
                <a:gd name="connsiteX12" fmla="*/ 389382 w 641603"/>
                <a:gd name="connsiteY12" fmla="*/ 365760 h 559014"/>
                <a:gd name="connsiteX13" fmla="*/ 595979 w 641603"/>
                <a:gd name="connsiteY13" fmla="*/ 365760 h 559014"/>
                <a:gd name="connsiteX14" fmla="*/ 595979 w 641603"/>
                <a:gd name="connsiteY14" fmla="*/ 320707 h 559014"/>
                <a:gd name="connsiteX15" fmla="*/ 390716 w 641603"/>
                <a:gd name="connsiteY15" fmla="*/ 320707 h 559014"/>
                <a:gd name="connsiteX16" fmla="*/ 390716 w 641603"/>
                <a:gd name="connsiteY16" fmla="*/ 275654 h 559014"/>
                <a:gd name="connsiteX17" fmla="*/ 595503 w 641603"/>
                <a:gd name="connsiteY17" fmla="*/ 275654 h 559014"/>
                <a:gd name="connsiteX18" fmla="*/ 595503 w 641603"/>
                <a:gd name="connsiteY18" fmla="*/ 228791 h 559014"/>
                <a:gd name="connsiteX19" fmla="*/ 390144 w 641603"/>
                <a:gd name="connsiteY19" fmla="*/ 228791 h 559014"/>
                <a:gd name="connsiteX20" fmla="*/ 390144 w 641603"/>
                <a:gd name="connsiteY20" fmla="*/ 136684 h 559014"/>
                <a:gd name="connsiteX21" fmla="*/ 0 w 641603"/>
                <a:gd name="connsiteY21" fmla="*/ 136684 h 559014"/>
                <a:gd name="connsiteX22" fmla="*/ 138684 w 641603"/>
                <a:gd name="connsiteY22" fmla="*/ 46196 h 559014"/>
                <a:gd name="connsiteX23" fmla="*/ 138684 w 641603"/>
                <a:gd name="connsiteY23" fmla="*/ 87821 h 559014"/>
                <a:gd name="connsiteX24" fmla="*/ 319278 w 641603"/>
                <a:gd name="connsiteY24" fmla="*/ 87821 h 559014"/>
                <a:gd name="connsiteX25" fmla="*/ 319278 w 641603"/>
                <a:gd name="connsiteY25" fmla="*/ 46196 h 559014"/>
                <a:gd name="connsiteX26" fmla="*/ 138684 w 641603"/>
                <a:gd name="connsiteY26" fmla="*/ 46196 h 559014"/>
                <a:gd name="connsiteX27" fmla="*/ 46863 w 641603"/>
                <a:gd name="connsiteY27" fmla="*/ 46101 h 559014"/>
                <a:gd name="connsiteX28" fmla="*/ 46863 w 641603"/>
                <a:gd name="connsiteY28" fmla="*/ 87725 h 559014"/>
                <a:gd name="connsiteX29" fmla="*/ 88773 w 641603"/>
                <a:gd name="connsiteY29" fmla="*/ 87725 h 559014"/>
                <a:gd name="connsiteX30" fmla="*/ 88773 w 641603"/>
                <a:gd name="connsiteY30" fmla="*/ 46101 h 559014"/>
                <a:gd name="connsiteX31" fmla="*/ 46863 w 641603"/>
                <a:gd name="connsiteY31" fmla="*/ 46101 h 559014"/>
                <a:gd name="connsiteX32" fmla="*/ 368237 w 641603"/>
                <a:gd name="connsiteY32" fmla="*/ 87916 h 559014"/>
                <a:gd name="connsiteX33" fmla="*/ 411670 w 641603"/>
                <a:gd name="connsiteY33" fmla="*/ 87916 h 559014"/>
                <a:gd name="connsiteX34" fmla="*/ 411670 w 641603"/>
                <a:gd name="connsiteY34" fmla="*/ 46863 h 559014"/>
                <a:gd name="connsiteX35" fmla="*/ 368237 w 641603"/>
                <a:gd name="connsiteY35" fmla="*/ 46863 h 559014"/>
                <a:gd name="connsiteX36" fmla="*/ 368237 w 641603"/>
                <a:gd name="connsiteY36" fmla="*/ 87916 h 559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41603" h="559014">
                  <a:moveTo>
                    <a:pt x="0" y="136684"/>
                  </a:moveTo>
                  <a:cubicBezTo>
                    <a:pt x="0" y="89821"/>
                    <a:pt x="0" y="45720"/>
                    <a:pt x="0" y="0"/>
                  </a:cubicBezTo>
                  <a:cubicBezTo>
                    <a:pt x="152400" y="0"/>
                    <a:pt x="304229" y="0"/>
                    <a:pt x="458438" y="0"/>
                  </a:cubicBezTo>
                  <a:cubicBezTo>
                    <a:pt x="458438" y="59150"/>
                    <a:pt x="458438" y="118301"/>
                    <a:pt x="458438" y="180594"/>
                  </a:cubicBezTo>
                  <a:cubicBezTo>
                    <a:pt x="520446" y="180594"/>
                    <a:pt x="580168" y="180594"/>
                    <a:pt x="641604" y="180594"/>
                  </a:cubicBezTo>
                  <a:cubicBezTo>
                    <a:pt x="641604" y="273749"/>
                    <a:pt x="641604" y="363855"/>
                    <a:pt x="641604" y="456629"/>
                  </a:cubicBezTo>
                  <a:cubicBezTo>
                    <a:pt x="634460" y="457105"/>
                    <a:pt x="626935" y="457962"/>
                    <a:pt x="619411" y="457962"/>
                  </a:cubicBezTo>
                  <a:cubicBezTo>
                    <a:pt x="577406" y="458057"/>
                    <a:pt x="535210" y="459962"/>
                    <a:pt x="493300" y="457295"/>
                  </a:cubicBezTo>
                  <a:cubicBezTo>
                    <a:pt x="467392" y="455676"/>
                    <a:pt x="457772" y="464725"/>
                    <a:pt x="456629" y="489109"/>
                  </a:cubicBezTo>
                  <a:cubicBezTo>
                    <a:pt x="455962" y="504063"/>
                    <a:pt x="451009" y="518827"/>
                    <a:pt x="450056" y="533781"/>
                  </a:cubicBezTo>
                  <a:cubicBezTo>
                    <a:pt x="448818" y="552736"/>
                    <a:pt x="433292" y="560927"/>
                    <a:pt x="421481" y="558641"/>
                  </a:cubicBezTo>
                  <a:cubicBezTo>
                    <a:pt x="409480" y="556355"/>
                    <a:pt x="391287" y="541877"/>
                    <a:pt x="390811" y="531971"/>
                  </a:cubicBezTo>
                  <a:cubicBezTo>
                    <a:pt x="387763" y="477584"/>
                    <a:pt x="389382" y="423005"/>
                    <a:pt x="389382" y="365760"/>
                  </a:cubicBezTo>
                  <a:cubicBezTo>
                    <a:pt x="459200" y="365760"/>
                    <a:pt x="527018" y="365760"/>
                    <a:pt x="595979" y="365760"/>
                  </a:cubicBezTo>
                  <a:cubicBezTo>
                    <a:pt x="595979" y="349949"/>
                    <a:pt x="595979" y="336899"/>
                    <a:pt x="595979" y="320707"/>
                  </a:cubicBezTo>
                  <a:cubicBezTo>
                    <a:pt x="527590" y="320707"/>
                    <a:pt x="459867" y="320707"/>
                    <a:pt x="390716" y="320707"/>
                  </a:cubicBezTo>
                  <a:cubicBezTo>
                    <a:pt x="390716" y="304610"/>
                    <a:pt x="390716" y="291465"/>
                    <a:pt x="390716" y="275654"/>
                  </a:cubicBezTo>
                  <a:cubicBezTo>
                    <a:pt x="458248" y="275654"/>
                    <a:pt x="526066" y="275654"/>
                    <a:pt x="595503" y="275654"/>
                  </a:cubicBezTo>
                  <a:cubicBezTo>
                    <a:pt x="595503" y="259175"/>
                    <a:pt x="595503" y="245269"/>
                    <a:pt x="595503" y="228791"/>
                  </a:cubicBezTo>
                  <a:cubicBezTo>
                    <a:pt x="528352" y="228791"/>
                    <a:pt x="460534" y="228791"/>
                    <a:pt x="390144" y="228791"/>
                  </a:cubicBezTo>
                  <a:cubicBezTo>
                    <a:pt x="390144" y="197358"/>
                    <a:pt x="390144" y="168402"/>
                    <a:pt x="390144" y="136684"/>
                  </a:cubicBezTo>
                  <a:cubicBezTo>
                    <a:pt x="258699" y="136684"/>
                    <a:pt x="129921" y="136684"/>
                    <a:pt x="0" y="136684"/>
                  </a:cubicBezTo>
                  <a:close/>
                  <a:moveTo>
                    <a:pt x="138684" y="46196"/>
                  </a:moveTo>
                  <a:cubicBezTo>
                    <a:pt x="138684" y="61913"/>
                    <a:pt x="138684" y="74867"/>
                    <a:pt x="138684" y="87821"/>
                  </a:cubicBezTo>
                  <a:cubicBezTo>
                    <a:pt x="200025" y="87821"/>
                    <a:pt x="259651" y="87821"/>
                    <a:pt x="319278" y="87821"/>
                  </a:cubicBezTo>
                  <a:cubicBezTo>
                    <a:pt x="319278" y="72962"/>
                    <a:pt x="319278" y="60008"/>
                    <a:pt x="319278" y="46196"/>
                  </a:cubicBezTo>
                  <a:cubicBezTo>
                    <a:pt x="258509" y="46196"/>
                    <a:pt x="199453" y="46196"/>
                    <a:pt x="138684" y="46196"/>
                  </a:cubicBezTo>
                  <a:close/>
                  <a:moveTo>
                    <a:pt x="46863" y="46101"/>
                  </a:moveTo>
                  <a:cubicBezTo>
                    <a:pt x="46863" y="61151"/>
                    <a:pt x="46863" y="74200"/>
                    <a:pt x="46863" y="87725"/>
                  </a:cubicBezTo>
                  <a:cubicBezTo>
                    <a:pt x="61817" y="87725"/>
                    <a:pt x="75438" y="87725"/>
                    <a:pt x="88773" y="87725"/>
                  </a:cubicBezTo>
                  <a:cubicBezTo>
                    <a:pt x="88773" y="72866"/>
                    <a:pt x="88773" y="59912"/>
                    <a:pt x="88773" y="46101"/>
                  </a:cubicBezTo>
                  <a:cubicBezTo>
                    <a:pt x="74295" y="46101"/>
                    <a:pt x="61817" y="46101"/>
                    <a:pt x="46863" y="46101"/>
                  </a:cubicBezTo>
                  <a:close/>
                  <a:moveTo>
                    <a:pt x="368237" y="87916"/>
                  </a:moveTo>
                  <a:cubicBezTo>
                    <a:pt x="384048" y="87916"/>
                    <a:pt x="397669" y="87916"/>
                    <a:pt x="411670" y="87916"/>
                  </a:cubicBezTo>
                  <a:cubicBezTo>
                    <a:pt x="411670" y="73343"/>
                    <a:pt x="411670" y="60389"/>
                    <a:pt x="411670" y="46863"/>
                  </a:cubicBezTo>
                  <a:cubicBezTo>
                    <a:pt x="396621" y="46863"/>
                    <a:pt x="382905" y="46863"/>
                    <a:pt x="368237" y="46863"/>
                  </a:cubicBezTo>
                  <a:cubicBezTo>
                    <a:pt x="368237" y="60865"/>
                    <a:pt x="368237" y="73247"/>
                    <a:pt x="368237" y="8791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04" name="任意多边形: 形状 103"/>
            <p:cNvSpPr/>
            <p:nvPr/>
          </p:nvSpPr>
          <p:spPr>
            <a:xfrm>
              <a:off x="12844610" y="4377527"/>
              <a:ext cx="616362" cy="779335"/>
            </a:xfrm>
            <a:custGeom>
              <a:avLst/>
              <a:gdLst>
                <a:gd name="connsiteX0" fmla="*/ 159639 w 616362"/>
                <a:gd name="connsiteY0" fmla="*/ 779145 h 779335"/>
                <a:gd name="connsiteX1" fmla="*/ 159639 w 616362"/>
                <a:gd name="connsiteY1" fmla="*/ 658273 h 779335"/>
                <a:gd name="connsiteX2" fmla="*/ 301657 w 616362"/>
                <a:gd name="connsiteY2" fmla="*/ 655511 h 779335"/>
                <a:gd name="connsiteX3" fmla="*/ 452438 w 616362"/>
                <a:gd name="connsiteY3" fmla="*/ 232219 h 779335"/>
                <a:gd name="connsiteX4" fmla="*/ 131540 w 616362"/>
                <a:gd name="connsiteY4" fmla="*/ 130588 h 779335"/>
                <a:gd name="connsiteX5" fmla="*/ 0 w 616362"/>
                <a:gd name="connsiteY5" fmla="*/ 139827 h 779335"/>
                <a:gd name="connsiteX6" fmla="*/ 0 w 616362"/>
                <a:gd name="connsiteY6" fmla="*/ 60865 h 779335"/>
                <a:gd name="connsiteX7" fmla="*/ 55435 w 616362"/>
                <a:gd name="connsiteY7" fmla="*/ 100298 h 779335"/>
                <a:gd name="connsiteX8" fmla="*/ 80105 w 616362"/>
                <a:gd name="connsiteY8" fmla="*/ 103346 h 779335"/>
                <a:gd name="connsiteX9" fmla="*/ 86582 w 616362"/>
                <a:gd name="connsiteY9" fmla="*/ 100584 h 779335"/>
                <a:gd name="connsiteX10" fmla="*/ 152019 w 616362"/>
                <a:gd name="connsiteY10" fmla="*/ 16383 h 779335"/>
                <a:gd name="connsiteX11" fmla="*/ 156400 w 616362"/>
                <a:gd name="connsiteY11" fmla="*/ 0 h 779335"/>
                <a:gd name="connsiteX12" fmla="*/ 299942 w 616362"/>
                <a:gd name="connsiteY12" fmla="*/ 0 h 779335"/>
                <a:gd name="connsiteX13" fmla="*/ 311086 w 616362"/>
                <a:gd name="connsiteY13" fmla="*/ 62579 h 779335"/>
                <a:gd name="connsiteX14" fmla="*/ 330136 w 616362"/>
                <a:gd name="connsiteY14" fmla="*/ 85058 h 779335"/>
                <a:gd name="connsiteX15" fmla="*/ 439865 w 616362"/>
                <a:gd name="connsiteY15" fmla="*/ 71628 h 779335"/>
                <a:gd name="connsiteX16" fmla="*/ 449104 w 616362"/>
                <a:gd name="connsiteY16" fmla="*/ 65723 h 779335"/>
                <a:gd name="connsiteX17" fmla="*/ 552450 w 616362"/>
                <a:gd name="connsiteY17" fmla="*/ 168402 h 779335"/>
                <a:gd name="connsiteX18" fmla="*/ 515779 w 616362"/>
                <a:gd name="connsiteY18" fmla="*/ 220790 h 779335"/>
                <a:gd name="connsiteX19" fmla="*/ 511588 w 616362"/>
                <a:gd name="connsiteY19" fmla="*/ 239363 h 779335"/>
                <a:gd name="connsiteX20" fmla="*/ 535400 w 616362"/>
                <a:gd name="connsiteY20" fmla="*/ 296228 h 779335"/>
                <a:gd name="connsiteX21" fmla="*/ 554069 w 616362"/>
                <a:gd name="connsiteY21" fmla="*/ 306991 h 779335"/>
                <a:gd name="connsiteX22" fmla="*/ 616363 w 616362"/>
                <a:gd name="connsiteY22" fmla="*/ 317468 h 779335"/>
                <a:gd name="connsiteX23" fmla="*/ 616363 w 616362"/>
                <a:gd name="connsiteY23" fmla="*/ 462629 h 779335"/>
                <a:gd name="connsiteX24" fmla="*/ 552450 w 616362"/>
                <a:gd name="connsiteY24" fmla="*/ 474345 h 779335"/>
                <a:gd name="connsiteX25" fmla="*/ 533114 w 616362"/>
                <a:gd name="connsiteY25" fmla="*/ 490157 h 779335"/>
                <a:gd name="connsiteX26" fmla="*/ 528828 w 616362"/>
                <a:gd name="connsiteY26" fmla="*/ 501110 h 779335"/>
                <a:gd name="connsiteX27" fmla="*/ 543401 w 616362"/>
                <a:gd name="connsiteY27" fmla="*/ 600075 h 779335"/>
                <a:gd name="connsiteX28" fmla="*/ 552069 w 616362"/>
                <a:gd name="connsiteY28" fmla="*/ 612077 h 779335"/>
                <a:gd name="connsiteX29" fmla="*/ 448818 w 616362"/>
                <a:gd name="connsiteY29" fmla="*/ 714566 h 779335"/>
                <a:gd name="connsiteX30" fmla="*/ 402526 w 616362"/>
                <a:gd name="connsiteY30" fmla="*/ 681704 h 779335"/>
                <a:gd name="connsiteX31" fmla="*/ 369094 w 616362"/>
                <a:gd name="connsiteY31" fmla="*/ 678847 h 779335"/>
                <a:gd name="connsiteX32" fmla="*/ 366903 w 616362"/>
                <a:gd name="connsiteY32" fmla="*/ 679799 h 779335"/>
                <a:gd name="connsiteX33" fmla="*/ 302323 w 616362"/>
                <a:gd name="connsiteY33" fmla="*/ 764858 h 779335"/>
                <a:gd name="connsiteX34" fmla="*/ 298418 w 616362"/>
                <a:gd name="connsiteY34" fmla="*/ 779336 h 779335"/>
                <a:gd name="connsiteX35" fmla="*/ 159639 w 616362"/>
                <a:gd name="connsiteY35" fmla="*/ 779145 h 779335"/>
                <a:gd name="connsiteX36" fmla="*/ 205645 w 616362"/>
                <a:gd name="connsiteY36" fmla="*/ 23146 h 779335"/>
                <a:gd name="connsiteX37" fmla="*/ 205645 w 616362"/>
                <a:gd name="connsiteY37" fmla="*/ 67247 h 779335"/>
                <a:gd name="connsiteX38" fmla="*/ 248698 w 616362"/>
                <a:gd name="connsiteY38" fmla="*/ 67247 h 779335"/>
                <a:gd name="connsiteX39" fmla="*/ 248698 w 616362"/>
                <a:gd name="connsiteY39" fmla="*/ 23146 h 779335"/>
                <a:gd name="connsiteX40" fmla="*/ 205645 w 616362"/>
                <a:gd name="connsiteY40" fmla="*/ 23146 h 779335"/>
                <a:gd name="connsiteX41" fmla="*/ 470344 w 616362"/>
                <a:gd name="connsiteY41" fmla="*/ 600837 h 779335"/>
                <a:gd name="connsiteX42" fmla="*/ 441579 w 616362"/>
                <a:gd name="connsiteY42" fmla="*/ 637413 h 779335"/>
                <a:gd name="connsiteX43" fmla="*/ 471773 w 616362"/>
                <a:gd name="connsiteY43" fmla="*/ 666083 h 779335"/>
                <a:gd name="connsiteX44" fmla="*/ 503492 w 616362"/>
                <a:gd name="connsiteY44" fmla="*/ 634460 h 779335"/>
                <a:gd name="connsiteX45" fmla="*/ 470344 w 616362"/>
                <a:gd name="connsiteY45" fmla="*/ 600837 h 779335"/>
                <a:gd name="connsiteX46" fmla="*/ 443389 w 616362"/>
                <a:gd name="connsiteY46" fmla="*/ 145256 h 779335"/>
                <a:gd name="connsiteX47" fmla="*/ 472249 w 616362"/>
                <a:gd name="connsiteY47" fmla="*/ 178594 h 779335"/>
                <a:gd name="connsiteX48" fmla="*/ 501110 w 616362"/>
                <a:gd name="connsiteY48" fmla="*/ 148019 h 779335"/>
                <a:gd name="connsiteX49" fmla="*/ 468059 w 616362"/>
                <a:gd name="connsiteY49" fmla="*/ 115443 h 779335"/>
                <a:gd name="connsiteX50" fmla="*/ 443389 w 616362"/>
                <a:gd name="connsiteY50" fmla="*/ 145256 h 779335"/>
                <a:gd name="connsiteX51" fmla="*/ 248984 w 616362"/>
                <a:gd name="connsiteY51" fmla="*/ 713327 h 779335"/>
                <a:gd name="connsiteX52" fmla="*/ 204978 w 616362"/>
                <a:gd name="connsiteY52" fmla="*/ 713327 h 779335"/>
                <a:gd name="connsiteX53" fmla="*/ 204978 w 616362"/>
                <a:gd name="connsiteY53" fmla="*/ 756476 h 779335"/>
                <a:gd name="connsiteX54" fmla="*/ 248984 w 616362"/>
                <a:gd name="connsiteY54" fmla="*/ 756476 h 779335"/>
                <a:gd name="connsiteX55" fmla="*/ 248984 w 616362"/>
                <a:gd name="connsiteY55" fmla="*/ 713327 h 779335"/>
                <a:gd name="connsiteX56" fmla="*/ 592836 w 616362"/>
                <a:gd name="connsiteY56" fmla="*/ 411385 h 779335"/>
                <a:gd name="connsiteX57" fmla="*/ 592836 w 616362"/>
                <a:gd name="connsiteY57" fmla="*/ 369284 h 779335"/>
                <a:gd name="connsiteX58" fmla="*/ 550355 w 616362"/>
                <a:gd name="connsiteY58" fmla="*/ 369284 h 779335"/>
                <a:gd name="connsiteX59" fmla="*/ 550355 w 616362"/>
                <a:gd name="connsiteY59" fmla="*/ 411385 h 779335"/>
                <a:gd name="connsiteX60" fmla="*/ 592836 w 616362"/>
                <a:gd name="connsiteY60" fmla="*/ 411385 h 77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16362" h="779335">
                  <a:moveTo>
                    <a:pt x="159639" y="779145"/>
                  </a:moveTo>
                  <a:cubicBezTo>
                    <a:pt x="159639" y="738950"/>
                    <a:pt x="159639" y="699611"/>
                    <a:pt x="159639" y="658273"/>
                  </a:cubicBezTo>
                  <a:cubicBezTo>
                    <a:pt x="208026" y="667798"/>
                    <a:pt x="254698" y="667988"/>
                    <a:pt x="301657" y="655511"/>
                  </a:cubicBezTo>
                  <a:cubicBezTo>
                    <a:pt x="482441" y="607219"/>
                    <a:pt x="562166" y="384238"/>
                    <a:pt x="452438" y="232219"/>
                  </a:cubicBezTo>
                  <a:cubicBezTo>
                    <a:pt x="377095" y="127921"/>
                    <a:pt x="254603" y="92202"/>
                    <a:pt x="131540" y="130588"/>
                  </a:cubicBezTo>
                  <a:cubicBezTo>
                    <a:pt x="91345" y="143161"/>
                    <a:pt x="45434" y="137160"/>
                    <a:pt x="0" y="139827"/>
                  </a:cubicBezTo>
                  <a:cubicBezTo>
                    <a:pt x="0" y="113157"/>
                    <a:pt x="0" y="89916"/>
                    <a:pt x="0" y="60865"/>
                  </a:cubicBezTo>
                  <a:cubicBezTo>
                    <a:pt x="20098" y="75438"/>
                    <a:pt x="37052" y="88964"/>
                    <a:pt x="55435" y="100298"/>
                  </a:cubicBezTo>
                  <a:cubicBezTo>
                    <a:pt x="61913" y="104299"/>
                    <a:pt x="71819" y="102870"/>
                    <a:pt x="80105" y="103346"/>
                  </a:cubicBezTo>
                  <a:cubicBezTo>
                    <a:pt x="82201" y="103442"/>
                    <a:pt x="84296" y="101060"/>
                    <a:pt x="86582" y="100584"/>
                  </a:cubicBezTo>
                  <a:cubicBezTo>
                    <a:pt x="134112" y="92393"/>
                    <a:pt x="152781" y="62103"/>
                    <a:pt x="152019" y="16383"/>
                  </a:cubicBezTo>
                  <a:cubicBezTo>
                    <a:pt x="151924" y="11144"/>
                    <a:pt x="154781" y="5905"/>
                    <a:pt x="156400" y="0"/>
                  </a:cubicBezTo>
                  <a:cubicBezTo>
                    <a:pt x="203835" y="0"/>
                    <a:pt x="250507" y="0"/>
                    <a:pt x="299942" y="0"/>
                  </a:cubicBezTo>
                  <a:cubicBezTo>
                    <a:pt x="303467" y="20955"/>
                    <a:pt x="305467" y="42196"/>
                    <a:pt x="311086" y="62579"/>
                  </a:cubicBezTo>
                  <a:cubicBezTo>
                    <a:pt x="313468" y="71247"/>
                    <a:pt x="322326" y="79439"/>
                    <a:pt x="330136" y="85058"/>
                  </a:cubicBezTo>
                  <a:cubicBezTo>
                    <a:pt x="370332" y="113443"/>
                    <a:pt x="406813" y="105918"/>
                    <a:pt x="439865" y="71628"/>
                  </a:cubicBezTo>
                  <a:cubicBezTo>
                    <a:pt x="443008" y="68390"/>
                    <a:pt x="447675" y="66580"/>
                    <a:pt x="449104" y="65723"/>
                  </a:cubicBezTo>
                  <a:cubicBezTo>
                    <a:pt x="483775" y="100203"/>
                    <a:pt x="517303" y="133540"/>
                    <a:pt x="552450" y="168402"/>
                  </a:cubicBezTo>
                  <a:cubicBezTo>
                    <a:pt x="541020" y="184594"/>
                    <a:pt x="527780" y="202311"/>
                    <a:pt x="515779" y="220790"/>
                  </a:cubicBezTo>
                  <a:cubicBezTo>
                    <a:pt x="512445" y="225933"/>
                    <a:pt x="509873" y="234220"/>
                    <a:pt x="511588" y="239363"/>
                  </a:cubicBezTo>
                  <a:cubicBezTo>
                    <a:pt x="518255" y="258794"/>
                    <a:pt x="526066" y="277940"/>
                    <a:pt x="535400" y="296228"/>
                  </a:cubicBezTo>
                  <a:cubicBezTo>
                    <a:pt x="538163" y="301657"/>
                    <a:pt x="547306" y="305467"/>
                    <a:pt x="554069" y="306991"/>
                  </a:cubicBezTo>
                  <a:cubicBezTo>
                    <a:pt x="574167" y="311277"/>
                    <a:pt x="594646" y="313944"/>
                    <a:pt x="616363" y="317468"/>
                  </a:cubicBezTo>
                  <a:cubicBezTo>
                    <a:pt x="616363" y="365379"/>
                    <a:pt x="616363" y="412623"/>
                    <a:pt x="616363" y="462629"/>
                  </a:cubicBezTo>
                  <a:cubicBezTo>
                    <a:pt x="595598" y="466249"/>
                    <a:pt x="573691" y="468916"/>
                    <a:pt x="552450" y="474345"/>
                  </a:cubicBezTo>
                  <a:cubicBezTo>
                    <a:pt x="545116" y="476250"/>
                    <a:pt x="538925" y="484156"/>
                    <a:pt x="533114" y="490157"/>
                  </a:cubicBezTo>
                  <a:cubicBezTo>
                    <a:pt x="530638" y="492728"/>
                    <a:pt x="531114" y="498062"/>
                    <a:pt x="528828" y="501110"/>
                  </a:cubicBezTo>
                  <a:cubicBezTo>
                    <a:pt x="499491" y="539210"/>
                    <a:pt x="515779" y="570357"/>
                    <a:pt x="543401" y="600075"/>
                  </a:cubicBezTo>
                  <a:cubicBezTo>
                    <a:pt x="547116" y="604076"/>
                    <a:pt x="549878" y="609029"/>
                    <a:pt x="552069" y="612077"/>
                  </a:cubicBezTo>
                  <a:cubicBezTo>
                    <a:pt x="518065" y="645890"/>
                    <a:pt x="484537" y="679133"/>
                    <a:pt x="448818" y="714566"/>
                  </a:cubicBezTo>
                  <a:cubicBezTo>
                    <a:pt x="435673" y="705326"/>
                    <a:pt x="418338" y="694373"/>
                    <a:pt x="402526" y="681704"/>
                  </a:cubicBezTo>
                  <a:cubicBezTo>
                    <a:pt x="391287" y="672656"/>
                    <a:pt x="381190" y="669131"/>
                    <a:pt x="369094" y="678847"/>
                  </a:cubicBezTo>
                  <a:cubicBezTo>
                    <a:pt x="368522" y="679323"/>
                    <a:pt x="367665" y="679609"/>
                    <a:pt x="366903" y="679799"/>
                  </a:cubicBezTo>
                  <a:cubicBezTo>
                    <a:pt x="319183" y="688277"/>
                    <a:pt x="301657" y="719423"/>
                    <a:pt x="302323" y="764858"/>
                  </a:cubicBezTo>
                  <a:cubicBezTo>
                    <a:pt x="302419" y="769334"/>
                    <a:pt x="299942" y="773906"/>
                    <a:pt x="298418" y="779336"/>
                  </a:cubicBezTo>
                  <a:cubicBezTo>
                    <a:pt x="252603" y="779145"/>
                    <a:pt x="206788" y="779145"/>
                    <a:pt x="159639" y="779145"/>
                  </a:cubicBezTo>
                  <a:close/>
                  <a:moveTo>
                    <a:pt x="205645" y="23146"/>
                  </a:moveTo>
                  <a:cubicBezTo>
                    <a:pt x="205645" y="39243"/>
                    <a:pt x="205645" y="53626"/>
                    <a:pt x="205645" y="67247"/>
                  </a:cubicBezTo>
                  <a:cubicBezTo>
                    <a:pt x="221551" y="67247"/>
                    <a:pt x="235363" y="67247"/>
                    <a:pt x="248698" y="67247"/>
                  </a:cubicBezTo>
                  <a:cubicBezTo>
                    <a:pt x="248698" y="51625"/>
                    <a:pt x="248698" y="37814"/>
                    <a:pt x="248698" y="23146"/>
                  </a:cubicBezTo>
                  <a:cubicBezTo>
                    <a:pt x="233839" y="23146"/>
                    <a:pt x="220599" y="23146"/>
                    <a:pt x="205645" y="23146"/>
                  </a:cubicBezTo>
                  <a:close/>
                  <a:moveTo>
                    <a:pt x="470344" y="600837"/>
                  </a:moveTo>
                  <a:cubicBezTo>
                    <a:pt x="460438" y="613410"/>
                    <a:pt x="451294" y="625031"/>
                    <a:pt x="441579" y="637413"/>
                  </a:cubicBezTo>
                  <a:cubicBezTo>
                    <a:pt x="449675" y="645128"/>
                    <a:pt x="460343" y="655320"/>
                    <a:pt x="471773" y="666083"/>
                  </a:cubicBezTo>
                  <a:cubicBezTo>
                    <a:pt x="483108" y="654749"/>
                    <a:pt x="493014" y="644843"/>
                    <a:pt x="503492" y="634460"/>
                  </a:cubicBezTo>
                  <a:cubicBezTo>
                    <a:pt x="492823" y="623602"/>
                    <a:pt x="483013" y="613601"/>
                    <a:pt x="470344" y="600837"/>
                  </a:cubicBezTo>
                  <a:close/>
                  <a:moveTo>
                    <a:pt x="443389" y="145256"/>
                  </a:moveTo>
                  <a:cubicBezTo>
                    <a:pt x="451866" y="155067"/>
                    <a:pt x="461677" y="166402"/>
                    <a:pt x="472249" y="178594"/>
                  </a:cubicBezTo>
                  <a:cubicBezTo>
                    <a:pt x="483108" y="167164"/>
                    <a:pt x="492633" y="157067"/>
                    <a:pt x="501110" y="148019"/>
                  </a:cubicBezTo>
                  <a:cubicBezTo>
                    <a:pt x="489585" y="136684"/>
                    <a:pt x="479869" y="127063"/>
                    <a:pt x="468059" y="115443"/>
                  </a:cubicBezTo>
                  <a:cubicBezTo>
                    <a:pt x="459867" y="125254"/>
                    <a:pt x="451390" y="135541"/>
                    <a:pt x="443389" y="145256"/>
                  </a:cubicBezTo>
                  <a:close/>
                  <a:moveTo>
                    <a:pt x="248984" y="713327"/>
                  </a:moveTo>
                  <a:cubicBezTo>
                    <a:pt x="233363" y="713327"/>
                    <a:pt x="219551" y="713327"/>
                    <a:pt x="204978" y="713327"/>
                  </a:cubicBezTo>
                  <a:cubicBezTo>
                    <a:pt x="204978" y="728377"/>
                    <a:pt x="204978" y="742093"/>
                    <a:pt x="204978" y="756476"/>
                  </a:cubicBezTo>
                  <a:cubicBezTo>
                    <a:pt x="220123" y="756476"/>
                    <a:pt x="233934" y="756476"/>
                    <a:pt x="248984" y="756476"/>
                  </a:cubicBezTo>
                  <a:cubicBezTo>
                    <a:pt x="248984" y="741997"/>
                    <a:pt x="248984" y="728948"/>
                    <a:pt x="248984" y="713327"/>
                  </a:cubicBezTo>
                  <a:close/>
                  <a:moveTo>
                    <a:pt x="592836" y="411385"/>
                  </a:moveTo>
                  <a:cubicBezTo>
                    <a:pt x="592836" y="396240"/>
                    <a:pt x="592836" y="382524"/>
                    <a:pt x="592836" y="369284"/>
                  </a:cubicBezTo>
                  <a:cubicBezTo>
                    <a:pt x="577691" y="369284"/>
                    <a:pt x="564642" y="369284"/>
                    <a:pt x="550355" y="369284"/>
                  </a:cubicBezTo>
                  <a:cubicBezTo>
                    <a:pt x="550355" y="384048"/>
                    <a:pt x="550355" y="397097"/>
                    <a:pt x="550355" y="411385"/>
                  </a:cubicBezTo>
                  <a:cubicBezTo>
                    <a:pt x="564737" y="411385"/>
                    <a:pt x="577882" y="411385"/>
                    <a:pt x="592836" y="41138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05" name="任意多边形: 形状 104"/>
            <p:cNvSpPr/>
            <p:nvPr/>
          </p:nvSpPr>
          <p:spPr>
            <a:xfrm>
              <a:off x="13002134" y="4629553"/>
              <a:ext cx="207581" cy="276261"/>
            </a:xfrm>
            <a:custGeom>
              <a:avLst/>
              <a:gdLst>
                <a:gd name="connsiteX0" fmla="*/ 306 w 207581"/>
                <a:gd name="connsiteY0" fmla="*/ 135737 h 276261"/>
                <a:gd name="connsiteX1" fmla="*/ 20 w 207581"/>
                <a:gd name="connsiteY1" fmla="*/ 35724 h 276261"/>
                <a:gd name="connsiteX2" fmla="*/ 16498 w 207581"/>
                <a:gd name="connsiteY2" fmla="*/ 10864 h 276261"/>
                <a:gd name="connsiteX3" fmla="*/ 178995 w 207581"/>
                <a:gd name="connsiteY3" fmla="*/ 54107 h 276261"/>
                <a:gd name="connsiteX4" fmla="*/ 179090 w 207581"/>
                <a:gd name="connsiteY4" fmla="*/ 222224 h 276261"/>
                <a:gd name="connsiteX5" fmla="*/ 16879 w 207581"/>
                <a:gd name="connsiteY5" fmla="*/ 264610 h 276261"/>
                <a:gd name="connsiteX6" fmla="*/ 1068 w 207581"/>
                <a:gd name="connsiteY6" fmla="*/ 240416 h 276261"/>
                <a:gd name="connsiteX7" fmla="*/ 306 w 207581"/>
                <a:gd name="connsiteY7" fmla="*/ 135737 h 276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581" h="276261">
                  <a:moveTo>
                    <a:pt x="306" y="135737"/>
                  </a:moveTo>
                  <a:cubicBezTo>
                    <a:pt x="306" y="102399"/>
                    <a:pt x="972" y="69062"/>
                    <a:pt x="20" y="35724"/>
                  </a:cubicBezTo>
                  <a:cubicBezTo>
                    <a:pt x="-361" y="22389"/>
                    <a:pt x="4687" y="16007"/>
                    <a:pt x="16498" y="10864"/>
                  </a:cubicBezTo>
                  <a:cubicBezTo>
                    <a:pt x="72315" y="-13520"/>
                    <a:pt x="139942" y="4101"/>
                    <a:pt x="178995" y="54107"/>
                  </a:cubicBezTo>
                  <a:cubicBezTo>
                    <a:pt x="217095" y="102780"/>
                    <a:pt x="217095" y="173075"/>
                    <a:pt x="179090" y="222224"/>
                  </a:cubicBezTo>
                  <a:cubicBezTo>
                    <a:pt x="140704" y="271849"/>
                    <a:pt x="71838" y="290518"/>
                    <a:pt x="16879" y="264610"/>
                  </a:cubicBezTo>
                  <a:cubicBezTo>
                    <a:pt x="9259" y="260990"/>
                    <a:pt x="1544" y="248894"/>
                    <a:pt x="1068" y="240416"/>
                  </a:cubicBezTo>
                  <a:cubicBezTo>
                    <a:pt x="-742" y="205650"/>
                    <a:pt x="306" y="170693"/>
                    <a:pt x="306" y="13573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06" name="任意多边形: 形状 105"/>
            <p:cNvSpPr/>
            <p:nvPr/>
          </p:nvSpPr>
          <p:spPr>
            <a:xfrm>
              <a:off x="12290213" y="4422944"/>
              <a:ext cx="505740" cy="89837"/>
            </a:xfrm>
            <a:custGeom>
              <a:avLst/>
              <a:gdLst>
                <a:gd name="connsiteX0" fmla="*/ 42 w 505740"/>
                <a:gd name="connsiteY0" fmla="*/ 89838 h 89837"/>
                <a:gd name="connsiteX1" fmla="*/ 42 w 505740"/>
                <a:gd name="connsiteY1" fmla="*/ 36402 h 89837"/>
                <a:gd name="connsiteX2" fmla="*/ 35856 w 505740"/>
                <a:gd name="connsiteY2" fmla="*/ 207 h 89837"/>
                <a:gd name="connsiteX3" fmla="*/ 378661 w 505740"/>
                <a:gd name="connsiteY3" fmla="*/ 207 h 89837"/>
                <a:gd name="connsiteX4" fmla="*/ 473911 w 505740"/>
                <a:gd name="connsiteY4" fmla="*/ 17 h 89837"/>
                <a:gd name="connsiteX5" fmla="*/ 505725 w 505740"/>
                <a:gd name="connsiteY5" fmla="*/ 31259 h 89837"/>
                <a:gd name="connsiteX6" fmla="*/ 505629 w 505740"/>
                <a:gd name="connsiteY6" fmla="*/ 89838 h 89837"/>
                <a:gd name="connsiteX7" fmla="*/ 42 w 505740"/>
                <a:gd name="connsiteY7" fmla="*/ 89838 h 8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740" h="89837">
                  <a:moveTo>
                    <a:pt x="42" y="89838"/>
                  </a:moveTo>
                  <a:cubicBezTo>
                    <a:pt x="42" y="71073"/>
                    <a:pt x="-53" y="53738"/>
                    <a:pt x="42" y="36402"/>
                  </a:cubicBezTo>
                  <a:cubicBezTo>
                    <a:pt x="233" y="5732"/>
                    <a:pt x="5567" y="207"/>
                    <a:pt x="35856" y="207"/>
                  </a:cubicBezTo>
                  <a:cubicBezTo>
                    <a:pt x="150156" y="112"/>
                    <a:pt x="264361" y="207"/>
                    <a:pt x="378661" y="207"/>
                  </a:cubicBezTo>
                  <a:cubicBezTo>
                    <a:pt x="410379" y="207"/>
                    <a:pt x="442193" y="684"/>
                    <a:pt x="473911" y="17"/>
                  </a:cubicBezTo>
                  <a:cubicBezTo>
                    <a:pt x="495914" y="-459"/>
                    <a:pt x="506201" y="9161"/>
                    <a:pt x="505725" y="31259"/>
                  </a:cubicBezTo>
                  <a:cubicBezTo>
                    <a:pt x="505248" y="50214"/>
                    <a:pt x="505629" y="69168"/>
                    <a:pt x="505629" y="89838"/>
                  </a:cubicBezTo>
                  <a:cubicBezTo>
                    <a:pt x="337323" y="89838"/>
                    <a:pt x="170445" y="89838"/>
                    <a:pt x="42" y="8983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07" name="任意多边形: 形状 106"/>
            <p:cNvSpPr/>
            <p:nvPr/>
          </p:nvSpPr>
          <p:spPr>
            <a:xfrm>
              <a:off x="12130616" y="5160101"/>
              <a:ext cx="825150" cy="43243"/>
            </a:xfrm>
            <a:custGeom>
              <a:avLst/>
              <a:gdLst>
                <a:gd name="connsiteX0" fmla="*/ 825151 w 825150"/>
                <a:gd name="connsiteY0" fmla="*/ 0 h 43243"/>
                <a:gd name="connsiteX1" fmla="*/ 825151 w 825150"/>
                <a:gd name="connsiteY1" fmla="*/ 43243 h 43243"/>
                <a:gd name="connsiteX2" fmla="*/ 0 w 825150"/>
                <a:gd name="connsiteY2" fmla="*/ 43243 h 43243"/>
                <a:gd name="connsiteX3" fmla="*/ 0 w 825150"/>
                <a:gd name="connsiteY3" fmla="*/ 0 h 43243"/>
                <a:gd name="connsiteX4" fmla="*/ 825151 w 825150"/>
                <a:gd name="connsiteY4" fmla="*/ 0 h 43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150" h="43243">
                  <a:moveTo>
                    <a:pt x="825151" y="0"/>
                  </a:moveTo>
                  <a:cubicBezTo>
                    <a:pt x="825151" y="14288"/>
                    <a:pt x="825151" y="28099"/>
                    <a:pt x="825151" y="43243"/>
                  </a:cubicBezTo>
                  <a:cubicBezTo>
                    <a:pt x="550069" y="43243"/>
                    <a:pt x="275939" y="43243"/>
                    <a:pt x="0" y="43243"/>
                  </a:cubicBezTo>
                  <a:cubicBezTo>
                    <a:pt x="0" y="29527"/>
                    <a:pt x="0" y="15716"/>
                    <a:pt x="0" y="0"/>
                  </a:cubicBezTo>
                  <a:cubicBezTo>
                    <a:pt x="274415" y="0"/>
                    <a:pt x="549116" y="0"/>
                    <a:pt x="825151"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08" name="任意多边形: 形状 107"/>
            <p:cNvSpPr/>
            <p:nvPr/>
          </p:nvSpPr>
          <p:spPr>
            <a:xfrm>
              <a:off x="13001652" y="4537830"/>
              <a:ext cx="299890" cy="456092"/>
            </a:xfrm>
            <a:custGeom>
              <a:avLst/>
              <a:gdLst>
                <a:gd name="connsiteX0" fmla="*/ 1359 w 299890"/>
                <a:gd name="connsiteY0" fmla="*/ 58771 h 456092"/>
                <a:gd name="connsiteX1" fmla="*/ 1359 w 299890"/>
                <a:gd name="connsiteY1" fmla="*/ 12575 h 456092"/>
                <a:gd name="connsiteX2" fmla="*/ 260248 w 299890"/>
                <a:gd name="connsiteY2" fmla="*/ 100300 h 456092"/>
                <a:gd name="connsiteX3" fmla="*/ 145662 w 299890"/>
                <a:gd name="connsiteY3" fmla="*/ 445772 h 456092"/>
                <a:gd name="connsiteX4" fmla="*/ 30981 w 299890"/>
                <a:gd name="connsiteY4" fmla="*/ 456059 h 456092"/>
                <a:gd name="connsiteX5" fmla="*/ 1073 w 299890"/>
                <a:gd name="connsiteY5" fmla="*/ 420055 h 456092"/>
                <a:gd name="connsiteX6" fmla="*/ 2502 w 299890"/>
                <a:gd name="connsiteY6" fmla="*/ 402433 h 456092"/>
                <a:gd name="connsiteX7" fmla="*/ 225006 w 299890"/>
                <a:gd name="connsiteY7" fmla="*/ 326138 h 456092"/>
                <a:gd name="connsiteX8" fmla="*/ 220815 w 299890"/>
                <a:gd name="connsiteY8" fmla="*/ 126875 h 456092"/>
                <a:gd name="connsiteX9" fmla="*/ 1359 w 299890"/>
                <a:gd name="connsiteY9" fmla="*/ 58771 h 45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9890" h="456092">
                  <a:moveTo>
                    <a:pt x="1359" y="58771"/>
                  </a:moveTo>
                  <a:cubicBezTo>
                    <a:pt x="1359" y="41055"/>
                    <a:pt x="1359" y="26863"/>
                    <a:pt x="1359" y="12575"/>
                  </a:cubicBezTo>
                  <a:cubicBezTo>
                    <a:pt x="89751" y="-22001"/>
                    <a:pt x="205479" y="17147"/>
                    <a:pt x="260248" y="100300"/>
                  </a:cubicBezTo>
                  <a:cubicBezTo>
                    <a:pt x="344068" y="227650"/>
                    <a:pt x="289871" y="396242"/>
                    <a:pt x="145662" y="445772"/>
                  </a:cubicBezTo>
                  <a:cubicBezTo>
                    <a:pt x="110325" y="457869"/>
                    <a:pt x="69367" y="454726"/>
                    <a:pt x="30981" y="456059"/>
                  </a:cubicBezTo>
                  <a:cubicBezTo>
                    <a:pt x="8693" y="456821"/>
                    <a:pt x="-3880" y="444629"/>
                    <a:pt x="1073" y="420055"/>
                  </a:cubicBezTo>
                  <a:cubicBezTo>
                    <a:pt x="2121" y="414721"/>
                    <a:pt x="2025" y="409196"/>
                    <a:pt x="2502" y="402433"/>
                  </a:cubicBezTo>
                  <a:cubicBezTo>
                    <a:pt x="94894" y="428246"/>
                    <a:pt x="172523" y="407577"/>
                    <a:pt x="225006" y="326138"/>
                  </a:cubicBezTo>
                  <a:cubicBezTo>
                    <a:pt x="267011" y="260892"/>
                    <a:pt x="265011" y="190312"/>
                    <a:pt x="220815" y="126875"/>
                  </a:cubicBezTo>
                  <a:cubicBezTo>
                    <a:pt x="167760" y="50770"/>
                    <a:pt x="91941" y="32292"/>
                    <a:pt x="1359" y="5877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09" name="任意多边形: 形状 108"/>
            <p:cNvSpPr/>
            <p:nvPr/>
          </p:nvSpPr>
          <p:spPr>
            <a:xfrm>
              <a:off x="12474945" y="4838251"/>
              <a:ext cx="134969" cy="89058"/>
            </a:xfrm>
            <a:custGeom>
              <a:avLst/>
              <a:gdLst>
                <a:gd name="connsiteX0" fmla="*/ 134969 w 134969"/>
                <a:gd name="connsiteY0" fmla="*/ 89059 h 89058"/>
                <a:gd name="connsiteX1" fmla="*/ 0 w 134969"/>
                <a:gd name="connsiteY1" fmla="*/ 89059 h 89058"/>
                <a:gd name="connsiteX2" fmla="*/ 0 w 134969"/>
                <a:gd name="connsiteY2" fmla="*/ 0 h 89058"/>
                <a:gd name="connsiteX3" fmla="*/ 134969 w 134969"/>
                <a:gd name="connsiteY3" fmla="*/ 0 h 89058"/>
                <a:gd name="connsiteX4" fmla="*/ 134969 w 134969"/>
                <a:gd name="connsiteY4" fmla="*/ 89059 h 89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969" h="89058">
                  <a:moveTo>
                    <a:pt x="134969" y="89059"/>
                  </a:moveTo>
                  <a:cubicBezTo>
                    <a:pt x="88964" y="89059"/>
                    <a:pt x="45053" y="89059"/>
                    <a:pt x="0" y="89059"/>
                  </a:cubicBezTo>
                  <a:cubicBezTo>
                    <a:pt x="0" y="58865"/>
                    <a:pt x="0" y="30004"/>
                    <a:pt x="0" y="0"/>
                  </a:cubicBezTo>
                  <a:cubicBezTo>
                    <a:pt x="45339" y="0"/>
                    <a:pt x="89344" y="0"/>
                    <a:pt x="134969" y="0"/>
                  </a:cubicBezTo>
                  <a:cubicBezTo>
                    <a:pt x="134969" y="29623"/>
                    <a:pt x="134969" y="58483"/>
                    <a:pt x="134969" y="8905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sp>
          <p:nvSpPr>
            <p:cNvPr id="110" name="任意多边形: 形状 109"/>
            <p:cNvSpPr/>
            <p:nvPr/>
          </p:nvSpPr>
          <p:spPr>
            <a:xfrm>
              <a:off x="13004154" y="3912611"/>
              <a:ext cx="96107" cy="95535"/>
            </a:xfrm>
            <a:custGeom>
              <a:avLst/>
              <a:gdLst>
                <a:gd name="connsiteX0" fmla="*/ 96107 w 96107"/>
                <a:gd name="connsiteY0" fmla="*/ 95536 h 95535"/>
                <a:gd name="connsiteX1" fmla="*/ 0 w 96107"/>
                <a:gd name="connsiteY1" fmla="*/ 95536 h 95535"/>
                <a:gd name="connsiteX2" fmla="*/ 0 w 96107"/>
                <a:gd name="connsiteY2" fmla="*/ 0 h 95535"/>
                <a:gd name="connsiteX3" fmla="*/ 96107 w 96107"/>
                <a:gd name="connsiteY3" fmla="*/ 95536 h 95535"/>
              </a:gdLst>
              <a:ahLst/>
              <a:cxnLst>
                <a:cxn ang="0">
                  <a:pos x="connsiteX0" y="connsiteY0"/>
                </a:cxn>
                <a:cxn ang="0">
                  <a:pos x="connsiteX1" y="connsiteY1"/>
                </a:cxn>
                <a:cxn ang="0">
                  <a:pos x="connsiteX2" y="connsiteY2"/>
                </a:cxn>
                <a:cxn ang="0">
                  <a:pos x="connsiteX3" y="connsiteY3"/>
                </a:cxn>
              </a:cxnLst>
              <a:rect l="l" t="t" r="r" b="b"/>
              <a:pathLst>
                <a:path w="96107" h="95535">
                  <a:moveTo>
                    <a:pt x="96107" y="95536"/>
                  </a:moveTo>
                  <a:cubicBezTo>
                    <a:pt x="65913" y="95536"/>
                    <a:pt x="33814" y="95536"/>
                    <a:pt x="0" y="95536"/>
                  </a:cubicBezTo>
                  <a:cubicBezTo>
                    <a:pt x="0" y="62579"/>
                    <a:pt x="0" y="30004"/>
                    <a:pt x="0" y="0"/>
                  </a:cubicBezTo>
                  <a:cubicBezTo>
                    <a:pt x="31432" y="31242"/>
                    <a:pt x="63722" y="63341"/>
                    <a:pt x="96107" y="9553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normalizeH="0" baseline="0" noProof="0">
                <a:ln w="0"/>
                <a:effectLst>
                  <a:outerShdw blurRad="38100" dist="19050" dir="2700000" algn="tl" rotWithShape="0">
                    <a:schemeClr val="dk1">
                      <a:alpha val="40000"/>
                    </a:schemeClr>
                  </a:outerShdw>
                </a:effectLst>
                <a:uLnTx/>
                <a:uFillTx/>
                <a:latin typeface="Roboto"/>
                <a:ea typeface="思源黑体 CN Regular"/>
                <a:cs typeface="+mn-cs"/>
              </a:endParaRPr>
            </a:p>
          </p:txBody>
        </p:sp>
      </p:grpSp>
      <p:grpSp>
        <p:nvGrpSpPr>
          <p:cNvPr id="127" name="组合 126"/>
          <p:cNvGrpSpPr/>
          <p:nvPr/>
        </p:nvGrpSpPr>
        <p:grpSpPr>
          <a:xfrm>
            <a:off x="1182119" y="3871393"/>
            <a:ext cx="676683" cy="677536"/>
            <a:chOff x="3841792" y="3871393"/>
            <a:chExt cx="676683" cy="677536"/>
          </a:xfrm>
          <a:solidFill>
            <a:schemeClr val="tx1">
              <a:alpha val="51000"/>
            </a:schemeClr>
          </a:solidFill>
        </p:grpSpPr>
        <p:sp>
          <p:nvSpPr>
            <p:cNvPr id="114" name="任意多边形: 形状 113"/>
            <p:cNvSpPr/>
            <p:nvPr/>
          </p:nvSpPr>
          <p:spPr>
            <a:xfrm>
              <a:off x="4052828" y="4082386"/>
              <a:ext cx="255384" cy="326192"/>
            </a:xfrm>
            <a:custGeom>
              <a:avLst/>
              <a:gdLst>
                <a:gd name="connsiteX0" fmla="*/ 255384 w 255384"/>
                <a:gd name="connsiteY0" fmla="*/ 27 h 326192"/>
                <a:gd name="connsiteX1" fmla="*/ 255384 w 255384"/>
                <a:gd name="connsiteY1" fmla="*/ 326192 h 326192"/>
                <a:gd name="connsiteX2" fmla="*/ 174242 w 255384"/>
                <a:gd name="connsiteY2" fmla="*/ 326192 h 326192"/>
                <a:gd name="connsiteX3" fmla="*/ 174242 w 255384"/>
                <a:gd name="connsiteY3" fmla="*/ 211064 h 326192"/>
                <a:gd name="connsiteX4" fmla="*/ 81384 w 255384"/>
                <a:gd name="connsiteY4" fmla="*/ 211064 h 326192"/>
                <a:gd name="connsiteX5" fmla="*/ 81384 w 255384"/>
                <a:gd name="connsiteY5" fmla="*/ 326192 h 326192"/>
                <a:gd name="connsiteX6" fmla="*/ 0 w 255384"/>
                <a:gd name="connsiteY6" fmla="*/ 326192 h 326192"/>
                <a:gd name="connsiteX7" fmla="*/ 0 w 255384"/>
                <a:gd name="connsiteY7" fmla="*/ 75 h 326192"/>
                <a:gd name="connsiteX8" fmla="*/ 91987 w 255384"/>
                <a:gd name="connsiteY8" fmla="*/ 317 h 326192"/>
                <a:gd name="connsiteX9" fmla="*/ 100023 w 255384"/>
                <a:gd name="connsiteY9" fmla="*/ 6224 h 326192"/>
                <a:gd name="connsiteX10" fmla="*/ 155506 w 255384"/>
                <a:gd name="connsiteY10" fmla="*/ 5885 h 326192"/>
                <a:gd name="connsiteX11" fmla="*/ 164898 w 255384"/>
                <a:gd name="connsiteY11" fmla="*/ 269 h 326192"/>
                <a:gd name="connsiteX12" fmla="*/ 255384 w 255384"/>
                <a:gd name="connsiteY12" fmla="*/ 27 h 326192"/>
                <a:gd name="connsiteX13" fmla="*/ 103219 w 255384"/>
                <a:gd name="connsiteY13" fmla="*/ 117334 h 326192"/>
                <a:gd name="connsiteX14" fmla="*/ 23094 w 255384"/>
                <a:gd name="connsiteY14" fmla="*/ 117334 h 326192"/>
                <a:gd name="connsiteX15" fmla="*/ 23094 w 255384"/>
                <a:gd name="connsiteY15" fmla="*/ 139266 h 326192"/>
                <a:gd name="connsiteX16" fmla="*/ 103219 w 255384"/>
                <a:gd name="connsiteY16" fmla="*/ 139266 h 326192"/>
                <a:gd name="connsiteX17" fmla="*/ 103219 w 255384"/>
                <a:gd name="connsiteY17" fmla="*/ 117334 h 326192"/>
                <a:gd name="connsiteX18" fmla="*/ 152311 w 255384"/>
                <a:gd name="connsiteY18" fmla="*/ 117334 h 326192"/>
                <a:gd name="connsiteX19" fmla="*/ 152311 w 255384"/>
                <a:gd name="connsiteY19" fmla="*/ 139411 h 326192"/>
                <a:gd name="connsiteX20" fmla="*/ 231952 w 255384"/>
                <a:gd name="connsiteY20" fmla="*/ 139411 h 326192"/>
                <a:gd name="connsiteX21" fmla="*/ 231952 w 255384"/>
                <a:gd name="connsiteY21" fmla="*/ 117334 h 326192"/>
                <a:gd name="connsiteX22" fmla="*/ 152311 w 255384"/>
                <a:gd name="connsiteY22" fmla="*/ 117334 h 326192"/>
                <a:gd name="connsiteX23" fmla="*/ 23094 w 255384"/>
                <a:gd name="connsiteY23" fmla="*/ 70469 h 326192"/>
                <a:gd name="connsiteX24" fmla="*/ 23094 w 255384"/>
                <a:gd name="connsiteY24" fmla="*/ 92352 h 326192"/>
                <a:gd name="connsiteX25" fmla="*/ 102783 w 255384"/>
                <a:gd name="connsiteY25" fmla="*/ 92352 h 326192"/>
                <a:gd name="connsiteX26" fmla="*/ 102783 w 255384"/>
                <a:gd name="connsiteY26" fmla="*/ 70469 h 326192"/>
                <a:gd name="connsiteX27" fmla="*/ 23094 w 255384"/>
                <a:gd name="connsiteY27" fmla="*/ 70469 h 326192"/>
                <a:gd name="connsiteX28" fmla="*/ 232339 w 255384"/>
                <a:gd name="connsiteY28" fmla="*/ 70663 h 326192"/>
                <a:gd name="connsiteX29" fmla="*/ 152262 w 255384"/>
                <a:gd name="connsiteY29" fmla="*/ 70663 h 326192"/>
                <a:gd name="connsiteX30" fmla="*/ 152262 w 255384"/>
                <a:gd name="connsiteY30" fmla="*/ 92110 h 326192"/>
                <a:gd name="connsiteX31" fmla="*/ 232339 w 255384"/>
                <a:gd name="connsiteY31" fmla="*/ 92110 h 326192"/>
                <a:gd name="connsiteX32" fmla="*/ 232339 w 255384"/>
                <a:gd name="connsiteY32" fmla="*/ 70663 h 326192"/>
                <a:gd name="connsiteX33" fmla="*/ 23190 w 255384"/>
                <a:gd name="connsiteY33" fmla="*/ 164296 h 326192"/>
                <a:gd name="connsiteX34" fmla="*/ 23190 w 255384"/>
                <a:gd name="connsiteY34" fmla="*/ 185985 h 326192"/>
                <a:gd name="connsiteX35" fmla="*/ 102686 w 255384"/>
                <a:gd name="connsiteY35" fmla="*/ 185985 h 326192"/>
                <a:gd name="connsiteX36" fmla="*/ 102686 w 255384"/>
                <a:gd name="connsiteY36" fmla="*/ 164296 h 326192"/>
                <a:gd name="connsiteX37" fmla="*/ 23190 w 255384"/>
                <a:gd name="connsiteY37" fmla="*/ 164296 h 326192"/>
                <a:gd name="connsiteX38" fmla="*/ 152359 w 255384"/>
                <a:gd name="connsiteY38" fmla="*/ 164296 h 326192"/>
                <a:gd name="connsiteX39" fmla="*/ 152359 w 255384"/>
                <a:gd name="connsiteY39" fmla="*/ 185937 h 326192"/>
                <a:gd name="connsiteX40" fmla="*/ 232000 w 255384"/>
                <a:gd name="connsiteY40" fmla="*/ 185937 h 326192"/>
                <a:gd name="connsiteX41" fmla="*/ 232000 w 255384"/>
                <a:gd name="connsiteY41" fmla="*/ 164296 h 326192"/>
                <a:gd name="connsiteX42" fmla="*/ 152359 w 255384"/>
                <a:gd name="connsiteY42" fmla="*/ 164296 h 32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55384" h="326192">
                  <a:moveTo>
                    <a:pt x="255384" y="27"/>
                  </a:moveTo>
                  <a:cubicBezTo>
                    <a:pt x="255384" y="109588"/>
                    <a:pt x="255384" y="217551"/>
                    <a:pt x="255384" y="326192"/>
                  </a:cubicBezTo>
                  <a:cubicBezTo>
                    <a:pt x="228466" y="326192"/>
                    <a:pt x="202032" y="326192"/>
                    <a:pt x="174242" y="326192"/>
                  </a:cubicBezTo>
                  <a:cubicBezTo>
                    <a:pt x="174242" y="287994"/>
                    <a:pt x="174242" y="249892"/>
                    <a:pt x="174242" y="211064"/>
                  </a:cubicBezTo>
                  <a:cubicBezTo>
                    <a:pt x="142822" y="211064"/>
                    <a:pt x="112805" y="211064"/>
                    <a:pt x="81384" y="211064"/>
                  </a:cubicBezTo>
                  <a:cubicBezTo>
                    <a:pt x="81384" y="249359"/>
                    <a:pt x="81384" y="287461"/>
                    <a:pt x="81384" y="326192"/>
                  </a:cubicBezTo>
                  <a:cubicBezTo>
                    <a:pt x="53594" y="326192"/>
                    <a:pt x="27160" y="326192"/>
                    <a:pt x="0" y="326192"/>
                  </a:cubicBezTo>
                  <a:cubicBezTo>
                    <a:pt x="0" y="217793"/>
                    <a:pt x="0" y="109539"/>
                    <a:pt x="0" y="75"/>
                  </a:cubicBezTo>
                  <a:cubicBezTo>
                    <a:pt x="30888" y="75"/>
                    <a:pt x="61437" y="-70"/>
                    <a:pt x="91987" y="317"/>
                  </a:cubicBezTo>
                  <a:cubicBezTo>
                    <a:pt x="94746" y="366"/>
                    <a:pt x="98038" y="3658"/>
                    <a:pt x="100023" y="6224"/>
                  </a:cubicBezTo>
                  <a:cubicBezTo>
                    <a:pt x="117646" y="28930"/>
                    <a:pt x="137399" y="28736"/>
                    <a:pt x="155506" y="5885"/>
                  </a:cubicBezTo>
                  <a:cubicBezTo>
                    <a:pt x="157685" y="3174"/>
                    <a:pt x="161703" y="317"/>
                    <a:pt x="164898" y="269"/>
                  </a:cubicBezTo>
                  <a:cubicBezTo>
                    <a:pt x="194625" y="-119"/>
                    <a:pt x="224448" y="27"/>
                    <a:pt x="255384" y="27"/>
                  </a:cubicBezTo>
                  <a:close/>
                  <a:moveTo>
                    <a:pt x="103219" y="117334"/>
                  </a:moveTo>
                  <a:cubicBezTo>
                    <a:pt x="75816" y="117334"/>
                    <a:pt x="49818" y="117334"/>
                    <a:pt x="23094" y="117334"/>
                  </a:cubicBezTo>
                  <a:cubicBezTo>
                    <a:pt x="23094" y="124887"/>
                    <a:pt x="23094" y="131858"/>
                    <a:pt x="23094" y="139266"/>
                  </a:cubicBezTo>
                  <a:cubicBezTo>
                    <a:pt x="50205" y="139266"/>
                    <a:pt x="76446" y="139266"/>
                    <a:pt x="103219" y="139266"/>
                  </a:cubicBezTo>
                  <a:cubicBezTo>
                    <a:pt x="103219" y="131713"/>
                    <a:pt x="103219" y="124983"/>
                    <a:pt x="103219" y="117334"/>
                  </a:cubicBezTo>
                  <a:close/>
                  <a:moveTo>
                    <a:pt x="152311" y="117334"/>
                  </a:moveTo>
                  <a:cubicBezTo>
                    <a:pt x="152311" y="125274"/>
                    <a:pt x="152311" y="132197"/>
                    <a:pt x="152311" y="139411"/>
                  </a:cubicBezTo>
                  <a:cubicBezTo>
                    <a:pt x="179229" y="139411"/>
                    <a:pt x="205179" y="139411"/>
                    <a:pt x="231952" y="139411"/>
                  </a:cubicBezTo>
                  <a:cubicBezTo>
                    <a:pt x="231952" y="131858"/>
                    <a:pt x="231952" y="124887"/>
                    <a:pt x="231952" y="117334"/>
                  </a:cubicBezTo>
                  <a:cubicBezTo>
                    <a:pt x="205276" y="117334"/>
                    <a:pt x="179277" y="117334"/>
                    <a:pt x="152311" y="117334"/>
                  </a:cubicBezTo>
                  <a:close/>
                  <a:moveTo>
                    <a:pt x="23094" y="70469"/>
                  </a:moveTo>
                  <a:cubicBezTo>
                    <a:pt x="23094" y="78457"/>
                    <a:pt x="23094" y="85090"/>
                    <a:pt x="23094" y="92352"/>
                  </a:cubicBezTo>
                  <a:cubicBezTo>
                    <a:pt x="50109" y="92352"/>
                    <a:pt x="76349" y="92352"/>
                    <a:pt x="102783" y="92352"/>
                  </a:cubicBezTo>
                  <a:cubicBezTo>
                    <a:pt x="102783" y="84558"/>
                    <a:pt x="102783" y="77586"/>
                    <a:pt x="102783" y="70469"/>
                  </a:cubicBezTo>
                  <a:cubicBezTo>
                    <a:pt x="75913" y="70469"/>
                    <a:pt x="49963" y="70469"/>
                    <a:pt x="23094" y="70469"/>
                  </a:cubicBezTo>
                  <a:close/>
                  <a:moveTo>
                    <a:pt x="232339" y="70663"/>
                  </a:moveTo>
                  <a:cubicBezTo>
                    <a:pt x="204888" y="70663"/>
                    <a:pt x="178648" y="70663"/>
                    <a:pt x="152262" y="70663"/>
                  </a:cubicBezTo>
                  <a:cubicBezTo>
                    <a:pt x="152262" y="78409"/>
                    <a:pt x="152262" y="85381"/>
                    <a:pt x="152262" y="92110"/>
                  </a:cubicBezTo>
                  <a:cubicBezTo>
                    <a:pt x="179423" y="92110"/>
                    <a:pt x="205663" y="92110"/>
                    <a:pt x="232339" y="92110"/>
                  </a:cubicBezTo>
                  <a:cubicBezTo>
                    <a:pt x="232339" y="84606"/>
                    <a:pt x="232339" y="78264"/>
                    <a:pt x="232339" y="70663"/>
                  </a:cubicBezTo>
                  <a:close/>
                  <a:moveTo>
                    <a:pt x="23190" y="164296"/>
                  </a:moveTo>
                  <a:cubicBezTo>
                    <a:pt x="23190" y="172574"/>
                    <a:pt x="23190" y="179159"/>
                    <a:pt x="23190" y="185985"/>
                  </a:cubicBezTo>
                  <a:cubicBezTo>
                    <a:pt x="50351" y="185985"/>
                    <a:pt x="76591" y="185985"/>
                    <a:pt x="102686" y="185985"/>
                  </a:cubicBezTo>
                  <a:cubicBezTo>
                    <a:pt x="102686" y="178142"/>
                    <a:pt x="102686" y="171219"/>
                    <a:pt x="102686" y="164296"/>
                  </a:cubicBezTo>
                  <a:cubicBezTo>
                    <a:pt x="75768" y="164296"/>
                    <a:pt x="49818" y="164296"/>
                    <a:pt x="23190" y="164296"/>
                  </a:cubicBezTo>
                  <a:close/>
                  <a:moveTo>
                    <a:pt x="152359" y="164296"/>
                  </a:moveTo>
                  <a:cubicBezTo>
                    <a:pt x="152359" y="171509"/>
                    <a:pt x="152359" y="178771"/>
                    <a:pt x="152359" y="185937"/>
                  </a:cubicBezTo>
                  <a:cubicBezTo>
                    <a:pt x="179423" y="185937"/>
                    <a:pt x="205711" y="185937"/>
                    <a:pt x="232000" y="185937"/>
                  </a:cubicBezTo>
                  <a:cubicBezTo>
                    <a:pt x="232000" y="178336"/>
                    <a:pt x="232000" y="171703"/>
                    <a:pt x="232000" y="164296"/>
                  </a:cubicBezTo>
                  <a:cubicBezTo>
                    <a:pt x="205227" y="164296"/>
                    <a:pt x="179277" y="164296"/>
                    <a:pt x="152359" y="164296"/>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5" name="任意多边形: 形状 114"/>
            <p:cNvSpPr/>
            <p:nvPr/>
          </p:nvSpPr>
          <p:spPr>
            <a:xfrm>
              <a:off x="4379817" y="4199962"/>
              <a:ext cx="115225" cy="302539"/>
            </a:xfrm>
            <a:custGeom>
              <a:avLst/>
              <a:gdLst>
                <a:gd name="connsiteX0" fmla="*/ 115225 w 115225"/>
                <a:gd name="connsiteY0" fmla="*/ 0 h 302539"/>
                <a:gd name="connsiteX1" fmla="*/ 115225 w 115225"/>
                <a:gd name="connsiteY1" fmla="*/ 302491 h 302539"/>
                <a:gd name="connsiteX2" fmla="*/ 93633 w 115225"/>
                <a:gd name="connsiteY2" fmla="*/ 302491 h 302539"/>
                <a:gd name="connsiteX3" fmla="*/ 93633 w 115225"/>
                <a:gd name="connsiteY3" fmla="*/ 210311 h 302539"/>
                <a:gd name="connsiteX4" fmla="*/ 23190 w 115225"/>
                <a:gd name="connsiteY4" fmla="*/ 210311 h 302539"/>
                <a:gd name="connsiteX5" fmla="*/ 23190 w 115225"/>
                <a:gd name="connsiteY5" fmla="*/ 302540 h 302539"/>
                <a:gd name="connsiteX6" fmla="*/ 0 w 115225"/>
                <a:gd name="connsiteY6" fmla="*/ 302540 h 302539"/>
                <a:gd name="connsiteX7" fmla="*/ 0 w 115225"/>
                <a:gd name="connsiteY7" fmla="*/ 48 h 302539"/>
                <a:gd name="connsiteX8" fmla="*/ 115225 w 115225"/>
                <a:gd name="connsiteY8" fmla="*/ 0 h 302539"/>
                <a:gd name="connsiteX9" fmla="*/ 92568 w 115225"/>
                <a:gd name="connsiteY9" fmla="*/ 70104 h 302539"/>
                <a:gd name="connsiteX10" fmla="*/ 70152 w 115225"/>
                <a:gd name="connsiteY10" fmla="*/ 70104 h 302539"/>
                <a:gd name="connsiteX11" fmla="*/ 70152 w 115225"/>
                <a:gd name="connsiteY11" fmla="*/ 91890 h 302539"/>
                <a:gd name="connsiteX12" fmla="*/ 92568 w 115225"/>
                <a:gd name="connsiteY12" fmla="*/ 91890 h 302539"/>
                <a:gd name="connsiteX13" fmla="*/ 92568 w 115225"/>
                <a:gd name="connsiteY13" fmla="*/ 70104 h 302539"/>
                <a:gd name="connsiteX14" fmla="*/ 92471 w 115225"/>
                <a:gd name="connsiteY14" fmla="*/ 23287 h 302539"/>
                <a:gd name="connsiteX15" fmla="*/ 70104 w 115225"/>
                <a:gd name="connsiteY15" fmla="*/ 23287 h 302539"/>
                <a:gd name="connsiteX16" fmla="*/ 70104 w 115225"/>
                <a:gd name="connsiteY16" fmla="*/ 44928 h 302539"/>
                <a:gd name="connsiteX17" fmla="*/ 92471 w 115225"/>
                <a:gd name="connsiteY17" fmla="*/ 44928 h 302539"/>
                <a:gd name="connsiteX18" fmla="*/ 92471 w 115225"/>
                <a:gd name="connsiteY18" fmla="*/ 23287 h 302539"/>
                <a:gd name="connsiteX19" fmla="*/ 23432 w 115225"/>
                <a:gd name="connsiteY19" fmla="*/ 91648 h 302539"/>
                <a:gd name="connsiteX20" fmla="*/ 45509 w 115225"/>
                <a:gd name="connsiteY20" fmla="*/ 91648 h 302539"/>
                <a:gd name="connsiteX21" fmla="*/ 45509 w 115225"/>
                <a:gd name="connsiteY21" fmla="*/ 70055 h 302539"/>
                <a:gd name="connsiteX22" fmla="*/ 23432 w 115225"/>
                <a:gd name="connsiteY22" fmla="*/ 70055 h 302539"/>
                <a:gd name="connsiteX23" fmla="*/ 23432 w 115225"/>
                <a:gd name="connsiteY23" fmla="*/ 91648 h 302539"/>
                <a:gd name="connsiteX24" fmla="*/ 93342 w 115225"/>
                <a:gd name="connsiteY24" fmla="*/ 138513 h 302539"/>
                <a:gd name="connsiteX25" fmla="*/ 92180 w 115225"/>
                <a:gd name="connsiteY25" fmla="*/ 117065 h 302539"/>
                <a:gd name="connsiteX26" fmla="*/ 69862 w 115225"/>
                <a:gd name="connsiteY26" fmla="*/ 117065 h 302539"/>
                <a:gd name="connsiteX27" fmla="*/ 69862 w 115225"/>
                <a:gd name="connsiteY27" fmla="*/ 138513 h 302539"/>
                <a:gd name="connsiteX28" fmla="*/ 93342 w 115225"/>
                <a:gd name="connsiteY28" fmla="*/ 138513 h 302539"/>
                <a:gd name="connsiteX29" fmla="*/ 70152 w 115225"/>
                <a:gd name="connsiteY29" fmla="*/ 163301 h 302539"/>
                <a:gd name="connsiteX30" fmla="*/ 70152 w 115225"/>
                <a:gd name="connsiteY30" fmla="*/ 185329 h 302539"/>
                <a:gd name="connsiteX31" fmla="*/ 92084 w 115225"/>
                <a:gd name="connsiteY31" fmla="*/ 185329 h 302539"/>
                <a:gd name="connsiteX32" fmla="*/ 92084 w 115225"/>
                <a:gd name="connsiteY32" fmla="*/ 163301 h 302539"/>
                <a:gd name="connsiteX33" fmla="*/ 70152 w 115225"/>
                <a:gd name="connsiteY33" fmla="*/ 163301 h 302539"/>
                <a:gd name="connsiteX34" fmla="*/ 23481 w 115225"/>
                <a:gd name="connsiteY34" fmla="*/ 45073 h 302539"/>
                <a:gd name="connsiteX35" fmla="*/ 45364 w 115225"/>
                <a:gd name="connsiteY35" fmla="*/ 45073 h 302539"/>
                <a:gd name="connsiteX36" fmla="*/ 45364 w 115225"/>
                <a:gd name="connsiteY36" fmla="*/ 23384 h 302539"/>
                <a:gd name="connsiteX37" fmla="*/ 23481 w 115225"/>
                <a:gd name="connsiteY37" fmla="*/ 23384 h 302539"/>
                <a:gd name="connsiteX38" fmla="*/ 23481 w 115225"/>
                <a:gd name="connsiteY38" fmla="*/ 45073 h 302539"/>
                <a:gd name="connsiteX39" fmla="*/ 45412 w 115225"/>
                <a:gd name="connsiteY39" fmla="*/ 117065 h 302539"/>
                <a:gd name="connsiteX40" fmla="*/ 23529 w 115225"/>
                <a:gd name="connsiteY40" fmla="*/ 117065 h 302539"/>
                <a:gd name="connsiteX41" fmla="*/ 23529 w 115225"/>
                <a:gd name="connsiteY41" fmla="*/ 138319 h 302539"/>
                <a:gd name="connsiteX42" fmla="*/ 45412 w 115225"/>
                <a:gd name="connsiteY42" fmla="*/ 138319 h 302539"/>
                <a:gd name="connsiteX43" fmla="*/ 45412 w 115225"/>
                <a:gd name="connsiteY43" fmla="*/ 117065 h 302539"/>
                <a:gd name="connsiteX44" fmla="*/ 45558 w 115225"/>
                <a:gd name="connsiteY44" fmla="*/ 163640 h 302539"/>
                <a:gd name="connsiteX45" fmla="*/ 23723 w 115225"/>
                <a:gd name="connsiteY45" fmla="*/ 163640 h 302539"/>
                <a:gd name="connsiteX46" fmla="*/ 23723 w 115225"/>
                <a:gd name="connsiteY46" fmla="*/ 185184 h 302539"/>
                <a:gd name="connsiteX47" fmla="*/ 45558 w 115225"/>
                <a:gd name="connsiteY47" fmla="*/ 185184 h 302539"/>
                <a:gd name="connsiteX48" fmla="*/ 45558 w 115225"/>
                <a:gd name="connsiteY48" fmla="*/ 163640 h 30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5225" h="302539">
                  <a:moveTo>
                    <a:pt x="115225" y="0"/>
                  </a:moveTo>
                  <a:cubicBezTo>
                    <a:pt x="115225" y="101040"/>
                    <a:pt x="115225" y="201306"/>
                    <a:pt x="115225" y="302491"/>
                  </a:cubicBezTo>
                  <a:cubicBezTo>
                    <a:pt x="108205" y="302491"/>
                    <a:pt x="101573" y="302491"/>
                    <a:pt x="93633" y="302491"/>
                  </a:cubicBezTo>
                  <a:cubicBezTo>
                    <a:pt x="93633" y="272087"/>
                    <a:pt x="93633" y="241683"/>
                    <a:pt x="93633" y="210311"/>
                  </a:cubicBezTo>
                  <a:cubicBezTo>
                    <a:pt x="69668" y="210311"/>
                    <a:pt x="47010" y="210311"/>
                    <a:pt x="23190" y="210311"/>
                  </a:cubicBezTo>
                  <a:cubicBezTo>
                    <a:pt x="23190" y="240812"/>
                    <a:pt x="23190" y="271264"/>
                    <a:pt x="23190" y="302540"/>
                  </a:cubicBezTo>
                  <a:cubicBezTo>
                    <a:pt x="15057" y="302540"/>
                    <a:pt x="7988" y="302540"/>
                    <a:pt x="0" y="302540"/>
                  </a:cubicBezTo>
                  <a:cubicBezTo>
                    <a:pt x="0" y="202080"/>
                    <a:pt x="0" y="101524"/>
                    <a:pt x="0" y="48"/>
                  </a:cubicBezTo>
                  <a:cubicBezTo>
                    <a:pt x="37715" y="0"/>
                    <a:pt x="75768" y="0"/>
                    <a:pt x="115225" y="0"/>
                  </a:cubicBezTo>
                  <a:close/>
                  <a:moveTo>
                    <a:pt x="92568" y="70104"/>
                  </a:moveTo>
                  <a:cubicBezTo>
                    <a:pt x="84289" y="70104"/>
                    <a:pt x="77269" y="70104"/>
                    <a:pt x="70152" y="70104"/>
                  </a:cubicBezTo>
                  <a:cubicBezTo>
                    <a:pt x="70152" y="77898"/>
                    <a:pt x="70152" y="84870"/>
                    <a:pt x="70152" y="91890"/>
                  </a:cubicBezTo>
                  <a:cubicBezTo>
                    <a:pt x="78092" y="91890"/>
                    <a:pt x="85112" y="91890"/>
                    <a:pt x="92568" y="91890"/>
                  </a:cubicBezTo>
                  <a:cubicBezTo>
                    <a:pt x="92568" y="84434"/>
                    <a:pt x="92568" y="77705"/>
                    <a:pt x="92568" y="70104"/>
                  </a:cubicBezTo>
                  <a:close/>
                  <a:moveTo>
                    <a:pt x="92471" y="23287"/>
                  </a:moveTo>
                  <a:cubicBezTo>
                    <a:pt x="84240" y="23287"/>
                    <a:pt x="77220" y="23287"/>
                    <a:pt x="70104" y="23287"/>
                  </a:cubicBezTo>
                  <a:cubicBezTo>
                    <a:pt x="70104" y="31033"/>
                    <a:pt x="70104" y="38053"/>
                    <a:pt x="70104" y="44928"/>
                  </a:cubicBezTo>
                  <a:cubicBezTo>
                    <a:pt x="77898" y="44928"/>
                    <a:pt x="84918" y="44928"/>
                    <a:pt x="92471" y="44928"/>
                  </a:cubicBezTo>
                  <a:cubicBezTo>
                    <a:pt x="92471" y="37472"/>
                    <a:pt x="92471" y="30840"/>
                    <a:pt x="92471" y="23287"/>
                  </a:cubicBezTo>
                  <a:close/>
                  <a:moveTo>
                    <a:pt x="23432" y="91648"/>
                  </a:moveTo>
                  <a:cubicBezTo>
                    <a:pt x="31518" y="91648"/>
                    <a:pt x="38392" y="91648"/>
                    <a:pt x="45509" y="91648"/>
                  </a:cubicBezTo>
                  <a:cubicBezTo>
                    <a:pt x="45509" y="83998"/>
                    <a:pt x="45509" y="77366"/>
                    <a:pt x="45509" y="70055"/>
                  </a:cubicBezTo>
                  <a:cubicBezTo>
                    <a:pt x="37860" y="70055"/>
                    <a:pt x="30937" y="70055"/>
                    <a:pt x="23432" y="70055"/>
                  </a:cubicBezTo>
                  <a:cubicBezTo>
                    <a:pt x="23432" y="77511"/>
                    <a:pt x="23432" y="84192"/>
                    <a:pt x="23432" y="91648"/>
                  </a:cubicBezTo>
                  <a:close/>
                  <a:moveTo>
                    <a:pt x="93342" y="138513"/>
                  </a:moveTo>
                  <a:cubicBezTo>
                    <a:pt x="92907" y="130234"/>
                    <a:pt x="92519" y="123407"/>
                    <a:pt x="92180" y="117065"/>
                  </a:cubicBezTo>
                  <a:cubicBezTo>
                    <a:pt x="83466" y="117065"/>
                    <a:pt x="76833" y="117065"/>
                    <a:pt x="69862" y="117065"/>
                  </a:cubicBezTo>
                  <a:cubicBezTo>
                    <a:pt x="69862" y="124618"/>
                    <a:pt x="69862" y="131299"/>
                    <a:pt x="69862" y="138513"/>
                  </a:cubicBezTo>
                  <a:cubicBezTo>
                    <a:pt x="77511" y="138513"/>
                    <a:pt x="84531" y="138513"/>
                    <a:pt x="93342" y="138513"/>
                  </a:cubicBezTo>
                  <a:close/>
                  <a:moveTo>
                    <a:pt x="70152" y="163301"/>
                  </a:moveTo>
                  <a:cubicBezTo>
                    <a:pt x="70152" y="171531"/>
                    <a:pt x="70152" y="178503"/>
                    <a:pt x="70152" y="185329"/>
                  </a:cubicBezTo>
                  <a:cubicBezTo>
                    <a:pt x="77995" y="185329"/>
                    <a:pt x="85015" y="185329"/>
                    <a:pt x="92084" y="185329"/>
                  </a:cubicBezTo>
                  <a:cubicBezTo>
                    <a:pt x="92084" y="177486"/>
                    <a:pt x="92084" y="170563"/>
                    <a:pt x="92084" y="163301"/>
                  </a:cubicBezTo>
                  <a:cubicBezTo>
                    <a:pt x="84386" y="163301"/>
                    <a:pt x="77656" y="163301"/>
                    <a:pt x="70152" y="163301"/>
                  </a:cubicBezTo>
                  <a:close/>
                  <a:moveTo>
                    <a:pt x="23481" y="45073"/>
                  </a:moveTo>
                  <a:cubicBezTo>
                    <a:pt x="31469" y="45073"/>
                    <a:pt x="38053" y="45073"/>
                    <a:pt x="45364" y="45073"/>
                  </a:cubicBezTo>
                  <a:cubicBezTo>
                    <a:pt x="45364" y="37424"/>
                    <a:pt x="45364" y="30549"/>
                    <a:pt x="45364" y="23384"/>
                  </a:cubicBezTo>
                  <a:cubicBezTo>
                    <a:pt x="37569" y="23384"/>
                    <a:pt x="30695" y="23384"/>
                    <a:pt x="23481" y="23384"/>
                  </a:cubicBezTo>
                  <a:cubicBezTo>
                    <a:pt x="23481" y="30840"/>
                    <a:pt x="23481" y="37472"/>
                    <a:pt x="23481" y="45073"/>
                  </a:cubicBezTo>
                  <a:close/>
                  <a:moveTo>
                    <a:pt x="45412" y="117065"/>
                  </a:moveTo>
                  <a:cubicBezTo>
                    <a:pt x="37715" y="117065"/>
                    <a:pt x="30791" y="117065"/>
                    <a:pt x="23529" y="117065"/>
                  </a:cubicBezTo>
                  <a:cubicBezTo>
                    <a:pt x="23529" y="124618"/>
                    <a:pt x="23529" y="131251"/>
                    <a:pt x="23529" y="138319"/>
                  </a:cubicBezTo>
                  <a:cubicBezTo>
                    <a:pt x="31179" y="138319"/>
                    <a:pt x="38150" y="138319"/>
                    <a:pt x="45412" y="138319"/>
                  </a:cubicBezTo>
                  <a:cubicBezTo>
                    <a:pt x="45412" y="130912"/>
                    <a:pt x="45412" y="124279"/>
                    <a:pt x="45412" y="117065"/>
                  </a:cubicBezTo>
                  <a:close/>
                  <a:moveTo>
                    <a:pt x="45558" y="163640"/>
                  </a:moveTo>
                  <a:cubicBezTo>
                    <a:pt x="37957" y="163640"/>
                    <a:pt x="31082" y="163640"/>
                    <a:pt x="23723" y="163640"/>
                  </a:cubicBezTo>
                  <a:cubicBezTo>
                    <a:pt x="23723" y="171241"/>
                    <a:pt x="23723" y="178164"/>
                    <a:pt x="23723" y="185184"/>
                  </a:cubicBezTo>
                  <a:cubicBezTo>
                    <a:pt x="31421" y="185184"/>
                    <a:pt x="38344" y="185184"/>
                    <a:pt x="45558" y="185184"/>
                  </a:cubicBezTo>
                  <a:cubicBezTo>
                    <a:pt x="45558" y="177583"/>
                    <a:pt x="45558" y="170999"/>
                    <a:pt x="45558" y="163640"/>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6" name="任意多边形: 形状 115"/>
            <p:cNvSpPr/>
            <p:nvPr/>
          </p:nvSpPr>
          <p:spPr>
            <a:xfrm>
              <a:off x="3865999" y="4199768"/>
              <a:ext cx="115225" cy="302878"/>
            </a:xfrm>
            <a:custGeom>
              <a:avLst/>
              <a:gdLst>
                <a:gd name="connsiteX0" fmla="*/ 115225 w 115225"/>
                <a:gd name="connsiteY0" fmla="*/ 302878 h 302878"/>
                <a:gd name="connsiteX1" fmla="*/ 92326 w 115225"/>
                <a:gd name="connsiteY1" fmla="*/ 302878 h 302878"/>
                <a:gd name="connsiteX2" fmla="*/ 92326 w 115225"/>
                <a:gd name="connsiteY2" fmla="*/ 210311 h 302878"/>
                <a:gd name="connsiteX3" fmla="*/ 21883 w 115225"/>
                <a:gd name="connsiteY3" fmla="*/ 210311 h 302878"/>
                <a:gd name="connsiteX4" fmla="*/ 21883 w 115225"/>
                <a:gd name="connsiteY4" fmla="*/ 302830 h 302878"/>
                <a:gd name="connsiteX5" fmla="*/ 0 w 115225"/>
                <a:gd name="connsiteY5" fmla="*/ 302830 h 302878"/>
                <a:gd name="connsiteX6" fmla="*/ 0 w 115225"/>
                <a:gd name="connsiteY6" fmla="*/ 0 h 302878"/>
                <a:gd name="connsiteX7" fmla="*/ 115225 w 115225"/>
                <a:gd name="connsiteY7" fmla="*/ 0 h 302878"/>
                <a:gd name="connsiteX8" fmla="*/ 115225 w 115225"/>
                <a:gd name="connsiteY8" fmla="*/ 302878 h 302878"/>
                <a:gd name="connsiteX9" fmla="*/ 44638 w 115225"/>
                <a:gd name="connsiteY9" fmla="*/ 92374 h 302878"/>
                <a:gd name="connsiteX10" fmla="*/ 44638 w 115225"/>
                <a:gd name="connsiteY10" fmla="*/ 70394 h 302878"/>
                <a:gd name="connsiteX11" fmla="*/ 22803 w 115225"/>
                <a:gd name="connsiteY11" fmla="*/ 70394 h 302878"/>
                <a:gd name="connsiteX12" fmla="*/ 22803 w 115225"/>
                <a:gd name="connsiteY12" fmla="*/ 92374 h 302878"/>
                <a:gd name="connsiteX13" fmla="*/ 44638 w 115225"/>
                <a:gd name="connsiteY13" fmla="*/ 92374 h 302878"/>
                <a:gd name="connsiteX14" fmla="*/ 44928 w 115225"/>
                <a:gd name="connsiteY14" fmla="*/ 45316 h 302878"/>
                <a:gd name="connsiteX15" fmla="*/ 44928 w 115225"/>
                <a:gd name="connsiteY15" fmla="*/ 23384 h 302878"/>
                <a:gd name="connsiteX16" fmla="*/ 22658 w 115225"/>
                <a:gd name="connsiteY16" fmla="*/ 23384 h 302878"/>
                <a:gd name="connsiteX17" fmla="*/ 22658 w 115225"/>
                <a:gd name="connsiteY17" fmla="*/ 45316 h 302878"/>
                <a:gd name="connsiteX18" fmla="*/ 44928 w 115225"/>
                <a:gd name="connsiteY18" fmla="*/ 45316 h 302878"/>
                <a:gd name="connsiteX19" fmla="*/ 69523 w 115225"/>
                <a:gd name="connsiteY19" fmla="*/ 70152 h 302878"/>
                <a:gd name="connsiteX20" fmla="*/ 69523 w 115225"/>
                <a:gd name="connsiteY20" fmla="*/ 92035 h 302878"/>
                <a:gd name="connsiteX21" fmla="*/ 91115 w 115225"/>
                <a:gd name="connsiteY21" fmla="*/ 92035 h 302878"/>
                <a:gd name="connsiteX22" fmla="*/ 91115 w 115225"/>
                <a:gd name="connsiteY22" fmla="*/ 70152 h 302878"/>
                <a:gd name="connsiteX23" fmla="*/ 69523 w 115225"/>
                <a:gd name="connsiteY23" fmla="*/ 70152 h 302878"/>
                <a:gd name="connsiteX24" fmla="*/ 45025 w 115225"/>
                <a:gd name="connsiteY24" fmla="*/ 138900 h 302878"/>
                <a:gd name="connsiteX25" fmla="*/ 45025 w 115225"/>
                <a:gd name="connsiteY25" fmla="*/ 117065 h 302878"/>
                <a:gd name="connsiteX26" fmla="*/ 22755 w 115225"/>
                <a:gd name="connsiteY26" fmla="*/ 117065 h 302878"/>
                <a:gd name="connsiteX27" fmla="*/ 22755 w 115225"/>
                <a:gd name="connsiteY27" fmla="*/ 138900 h 302878"/>
                <a:gd name="connsiteX28" fmla="*/ 45025 w 115225"/>
                <a:gd name="connsiteY28" fmla="*/ 138900 h 302878"/>
                <a:gd name="connsiteX29" fmla="*/ 22658 w 115225"/>
                <a:gd name="connsiteY29" fmla="*/ 185765 h 302878"/>
                <a:gd name="connsiteX30" fmla="*/ 44977 w 115225"/>
                <a:gd name="connsiteY30" fmla="*/ 185765 h 302878"/>
                <a:gd name="connsiteX31" fmla="*/ 44977 w 115225"/>
                <a:gd name="connsiteY31" fmla="*/ 164221 h 302878"/>
                <a:gd name="connsiteX32" fmla="*/ 22658 w 115225"/>
                <a:gd name="connsiteY32" fmla="*/ 164221 h 302878"/>
                <a:gd name="connsiteX33" fmla="*/ 22658 w 115225"/>
                <a:gd name="connsiteY33" fmla="*/ 185765 h 302878"/>
                <a:gd name="connsiteX34" fmla="*/ 91261 w 115225"/>
                <a:gd name="connsiteY34" fmla="*/ 45267 h 302878"/>
                <a:gd name="connsiteX35" fmla="*/ 91261 w 115225"/>
                <a:gd name="connsiteY35" fmla="*/ 23578 h 302878"/>
                <a:gd name="connsiteX36" fmla="*/ 69813 w 115225"/>
                <a:gd name="connsiteY36" fmla="*/ 23578 h 302878"/>
                <a:gd name="connsiteX37" fmla="*/ 69813 w 115225"/>
                <a:gd name="connsiteY37" fmla="*/ 45267 h 302878"/>
                <a:gd name="connsiteX38" fmla="*/ 91261 w 115225"/>
                <a:gd name="connsiteY38" fmla="*/ 45267 h 302878"/>
                <a:gd name="connsiteX39" fmla="*/ 69668 w 115225"/>
                <a:gd name="connsiteY39" fmla="*/ 117065 h 302878"/>
                <a:gd name="connsiteX40" fmla="*/ 69668 w 115225"/>
                <a:gd name="connsiteY40" fmla="*/ 138367 h 302878"/>
                <a:gd name="connsiteX41" fmla="*/ 91212 w 115225"/>
                <a:gd name="connsiteY41" fmla="*/ 138367 h 302878"/>
                <a:gd name="connsiteX42" fmla="*/ 91212 w 115225"/>
                <a:gd name="connsiteY42" fmla="*/ 117065 h 302878"/>
                <a:gd name="connsiteX43" fmla="*/ 69668 w 115225"/>
                <a:gd name="connsiteY43" fmla="*/ 117065 h 302878"/>
                <a:gd name="connsiteX44" fmla="*/ 91503 w 115225"/>
                <a:gd name="connsiteY44" fmla="*/ 163785 h 302878"/>
                <a:gd name="connsiteX45" fmla="*/ 69619 w 115225"/>
                <a:gd name="connsiteY45" fmla="*/ 163785 h 302878"/>
                <a:gd name="connsiteX46" fmla="*/ 69619 w 115225"/>
                <a:gd name="connsiteY46" fmla="*/ 185474 h 302878"/>
                <a:gd name="connsiteX47" fmla="*/ 91503 w 115225"/>
                <a:gd name="connsiteY47" fmla="*/ 185474 h 302878"/>
                <a:gd name="connsiteX48" fmla="*/ 91503 w 115225"/>
                <a:gd name="connsiteY48" fmla="*/ 163785 h 30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5225" h="302878">
                  <a:moveTo>
                    <a:pt x="115225" y="302878"/>
                  </a:moveTo>
                  <a:cubicBezTo>
                    <a:pt x="107528" y="302878"/>
                    <a:pt x="100459" y="302878"/>
                    <a:pt x="92326" y="302878"/>
                  </a:cubicBezTo>
                  <a:cubicBezTo>
                    <a:pt x="92326" y="272039"/>
                    <a:pt x="92326" y="241538"/>
                    <a:pt x="92326" y="210311"/>
                  </a:cubicBezTo>
                  <a:cubicBezTo>
                    <a:pt x="68554" y="210311"/>
                    <a:pt x="45848" y="210311"/>
                    <a:pt x="21883" y="210311"/>
                  </a:cubicBezTo>
                  <a:cubicBezTo>
                    <a:pt x="21883" y="241247"/>
                    <a:pt x="21883" y="271700"/>
                    <a:pt x="21883" y="302830"/>
                  </a:cubicBezTo>
                  <a:cubicBezTo>
                    <a:pt x="13992" y="302830"/>
                    <a:pt x="7407" y="302830"/>
                    <a:pt x="0" y="302830"/>
                  </a:cubicBezTo>
                  <a:cubicBezTo>
                    <a:pt x="0" y="201790"/>
                    <a:pt x="0" y="101234"/>
                    <a:pt x="0" y="0"/>
                  </a:cubicBezTo>
                  <a:cubicBezTo>
                    <a:pt x="38538" y="0"/>
                    <a:pt x="76591" y="0"/>
                    <a:pt x="115225" y="0"/>
                  </a:cubicBezTo>
                  <a:cubicBezTo>
                    <a:pt x="115225" y="101185"/>
                    <a:pt x="115225" y="201741"/>
                    <a:pt x="115225" y="302878"/>
                  </a:cubicBezTo>
                  <a:close/>
                  <a:moveTo>
                    <a:pt x="44638" y="92374"/>
                  </a:moveTo>
                  <a:cubicBezTo>
                    <a:pt x="44638" y="84095"/>
                    <a:pt x="44638" y="77124"/>
                    <a:pt x="44638" y="70394"/>
                  </a:cubicBezTo>
                  <a:cubicBezTo>
                    <a:pt x="36601" y="70394"/>
                    <a:pt x="29581" y="70394"/>
                    <a:pt x="22803" y="70394"/>
                  </a:cubicBezTo>
                  <a:cubicBezTo>
                    <a:pt x="22803" y="78286"/>
                    <a:pt x="22803" y="85306"/>
                    <a:pt x="22803" y="92374"/>
                  </a:cubicBezTo>
                  <a:cubicBezTo>
                    <a:pt x="30501" y="92374"/>
                    <a:pt x="37230" y="92374"/>
                    <a:pt x="44638" y="92374"/>
                  </a:cubicBezTo>
                  <a:close/>
                  <a:moveTo>
                    <a:pt x="44928" y="45316"/>
                  </a:moveTo>
                  <a:cubicBezTo>
                    <a:pt x="44928" y="37618"/>
                    <a:pt x="44928" y="30646"/>
                    <a:pt x="44928" y="23384"/>
                  </a:cubicBezTo>
                  <a:cubicBezTo>
                    <a:pt x="37230" y="23384"/>
                    <a:pt x="30210" y="23384"/>
                    <a:pt x="22658" y="23384"/>
                  </a:cubicBezTo>
                  <a:cubicBezTo>
                    <a:pt x="22658" y="30985"/>
                    <a:pt x="22658" y="37957"/>
                    <a:pt x="22658" y="45316"/>
                  </a:cubicBezTo>
                  <a:cubicBezTo>
                    <a:pt x="30452" y="45316"/>
                    <a:pt x="37472" y="45316"/>
                    <a:pt x="44928" y="45316"/>
                  </a:cubicBezTo>
                  <a:close/>
                  <a:moveTo>
                    <a:pt x="69523" y="70152"/>
                  </a:moveTo>
                  <a:cubicBezTo>
                    <a:pt x="69523" y="77705"/>
                    <a:pt x="69523" y="84628"/>
                    <a:pt x="69523" y="92035"/>
                  </a:cubicBezTo>
                  <a:cubicBezTo>
                    <a:pt x="77172" y="92035"/>
                    <a:pt x="84095" y="92035"/>
                    <a:pt x="91115" y="92035"/>
                  </a:cubicBezTo>
                  <a:cubicBezTo>
                    <a:pt x="91115" y="84289"/>
                    <a:pt x="91115" y="77317"/>
                    <a:pt x="91115" y="70152"/>
                  </a:cubicBezTo>
                  <a:cubicBezTo>
                    <a:pt x="83563" y="70152"/>
                    <a:pt x="76930" y="70152"/>
                    <a:pt x="69523" y="70152"/>
                  </a:cubicBezTo>
                  <a:close/>
                  <a:moveTo>
                    <a:pt x="45025" y="138900"/>
                  </a:moveTo>
                  <a:cubicBezTo>
                    <a:pt x="45025" y="131105"/>
                    <a:pt x="45025" y="124424"/>
                    <a:pt x="45025" y="117065"/>
                  </a:cubicBezTo>
                  <a:cubicBezTo>
                    <a:pt x="37424" y="117065"/>
                    <a:pt x="30356" y="117065"/>
                    <a:pt x="22755" y="117065"/>
                  </a:cubicBezTo>
                  <a:cubicBezTo>
                    <a:pt x="22755" y="124618"/>
                    <a:pt x="22755" y="131589"/>
                    <a:pt x="22755" y="138900"/>
                  </a:cubicBezTo>
                  <a:cubicBezTo>
                    <a:pt x="30404" y="138900"/>
                    <a:pt x="37182" y="138900"/>
                    <a:pt x="45025" y="138900"/>
                  </a:cubicBezTo>
                  <a:close/>
                  <a:moveTo>
                    <a:pt x="22658" y="185765"/>
                  </a:moveTo>
                  <a:cubicBezTo>
                    <a:pt x="30404" y="185765"/>
                    <a:pt x="37424" y="185765"/>
                    <a:pt x="44977" y="185765"/>
                  </a:cubicBezTo>
                  <a:cubicBezTo>
                    <a:pt x="44977" y="178115"/>
                    <a:pt x="44977" y="171144"/>
                    <a:pt x="44977" y="164221"/>
                  </a:cubicBezTo>
                  <a:cubicBezTo>
                    <a:pt x="37037" y="164221"/>
                    <a:pt x="29775" y="164221"/>
                    <a:pt x="22658" y="164221"/>
                  </a:cubicBezTo>
                  <a:cubicBezTo>
                    <a:pt x="22658" y="171918"/>
                    <a:pt x="22658" y="178551"/>
                    <a:pt x="22658" y="185765"/>
                  </a:cubicBezTo>
                  <a:close/>
                  <a:moveTo>
                    <a:pt x="91261" y="45267"/>
                  </a:moveTo>
                  <a:cubicBezTo>
                    <a:pt x="91261" y="37618"/>
                    <a:pt x="91261" y="30695"/>
                    <a:pt x="91261" y="23578"/>
                  </a:cubicBezTo>
                  <a:cubicBezTo>
                    <a:pt x="83563" y="23578"/>
                    <a:pt x="76639" y="23578"/>
                    <a:pt x="69813" y="23578"/>
                  </a:cubicBezTo>
                  <a:cubicBezTo>
                    <a:pt x="69813" y="31372"/>
                    <a:pt x="69813" y="38247"/>
                    <a:pt x="69813" y="45267"/>
                  </a:cubicBezTo>
                  <a:cubicBezTo>
                    <a:pt x="77511" y="45267"/>
                    <a:pt x="84144" y="45267"/>
                    <a:pt x="91261" y="45267"/>
                  </a:cubicBezTo>
                  <a:close/>
                  <a:moveTo>
                    <a:pt x="69668" y="117065"/>
                  </a:moveTo>
                  <a:cubicBezTo>
                    <a:pt x="69668" y="125199"/>
                    <a:pt x="69668" y="131832"/>
                    <a:pt x="69668" y="138367"/>
                  </a:cubicBezTo>
                  <a:cubicBezTo>
                    <a:pt x="77608" y="138367"/>
                    <a:pt x="84579" y="138367"/>
                    <a:pt x="91212" y="138367"/>
                  </a:cubicBezTo>
                  <a:cubicBezTo>
                    <a:pt x="91212" y="130766"/>
                    <a:pt x="91212" y="124085"/>
                    <a:pt x="91212" y="117065"/>
                  </a:cubicBezTo>
                  <a:cubicBezTo>
                    <a:pt x="83708" y="117065"/>
                    <a:pt x="77027" y="117065"/>
                    <a:pt x="69668" y="117065"/>
                  </a:cubicBezTo>
                  <a:close/>
                  <a:moveTo>
                    <a:pt x="91503" y="163785"/>
                  </a:moveTo>
                  <a:cubicBezTo>
                    <a:pt x="83466" y="163785"/>
                    <a:pt x="76833" y="163785"/>
                    <a:pt x="69619" y="163785"/>
                  </a:cubicBezTo>
                  <a:cubicBezTo>
                    <a:pt x="69619" y="171337"/>
                    <a:pt x="69619" y="178212"/>
                    <a:pt x="69619" y="185474"/>
                  </a:cubicBezTo>
                  <a:cubicBezTo>
                    <a:pt x="77366" y="185474"/>
                    <a:pt x="84240" y="185474"/>
                    <a:pt x="91503" y="185474"/>
                  </a:cubicBezTo>
                  <a:cubicBezTo>
                    <a:pt x="91503" y="177873"/>
                    <a:pt x="91503" y="171289"/>
                    <a:pt x="91503" y="163785"/>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7" name="任意多边形: 形状 116"/>
            <p:cNvSpPr/>
            <p:nvPr/>
          </p:nvSpPr>
          <p:spPr>
            <a:xfrm>
              <a:off x="3841792" y="4526950"/>
              <a:ext cx="676683" cy="21979"/>
            </a:xfrm>
            <a:custGeom>
              <a:avLst/>
              <a:gdLst>
                <a:gd name="connsiteX0" fmla="*/ 0 w 676683"/>
                <a:gd name="connsiteY0" fmla="*/ 21980 h 21979"/>
                <a:gd name="connsiteX1" fmla="*/ 0 w 676683"/>
                <a:gd name="connsiteY1" fmla="*/ 0 h 21979"/>
                <a:gd name="connsiteX2" fmla="*/ 676684 w 676683"/>
                <a:gd name="connsiteY2" fmla="*/ 0 h 21979"/>
                <a:gd name="connsiteX3" fmla="*/ 676684 w 676683"/>
                <a:gd name="connsiteY3" fmla="*/ 21980 h 21979"/>
                <a:gd name="connsiteX4" fmla="*/ 0 w 676683"/>
                <a:gd name="connsiteY4" fmla="*/ 21980 h 21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683" h="21979">
                  <a:moveTo>
                    <a:pt x="0" y="21980"/>
                  </a:moveTo>
                  <a:cubicBezTo>
                    <a:pt x="0" y="14379"/>
                    <a:pt x="0" y="7649"/>
                    <a:pt x="0" y="0"/>
                  </a:cubicBezTo>
                  <a:cubicBezTo>
                    <a:pt x="225513" y="0"/>
                    <a:pt x="450687" y="0"/>
                    <a:pt x="676684" y="0"/>
                  </a:cubicBezTo>
                  <a:cubicBezTo>
                    <a:pt x="676684" y="7165"/>
                    <a:pt x="676684" y="14185"/>
                    <a:pt x="676684" y="21980"/>
                  </a:cubicBezTo>
                  <a:cubicBezTo>
                    <a:pt x="451606" y="21980"/>
                    <a:pt x="226433" y="21980"/>
                    <a:pt x="0" y="21980"/>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8" name="任意多边形: 形状 117"/>
            <p:cNvSpPr/>
            <p:nvPr/>
          </p:nvSpPr>
          <p:spPr>
            <a:xfrm>
              <a:off x="4109667" y="3871393"/>
              <a:ext cx="141035" cy="210366"/>
            </a:xfrm>
            <a:custGeom>
              <a:avLst/>
              <a:gdLst>
                <a:gd name="connsiteX0" fmla="*/ 0 w 141035"/>
                <a:gd name="connsiteY0" fmla="*/ 76961 h 210366"/>
                <a:gd name="connsiteX1" fmla="*/ 43234 w 141035"/>
                <a:gd name="connsiteY1" fmla="*/ 6422 h 210366"/>
                <a:gd name="connsiteX2" fmla="*/ 116533 w 141035"/>
                <a:gd name="connsiteY2" fmla="*/ 18041 h 210366"/>
                <a:gd name="connsiteX3" fmla="*/ 137496 w 141035"/>
                <a:gd name="connsiteY3" fmla="*/ 93809 h 210366"/>
                <a:gd name="connsiteX4" fmla="*/ 132170 w 141035"/>
                <a:gd name="connsiteY4" fmla="*/ 107269 h 210366"/>
                <a:gd name="connsiteX5" fmla="*/ 80706 w 141035"/>
                <a:gd name="connsiteY5" fmla="*/ 201676 h 210366"/>
                <a:gd name="connsiteX6" fmla="*/ 60711 w 141035"/>
                <a:gd name="connsiteY6" fmla="*/ 201628 h 210366"/>
                <a:gd name="connsiteX7" fmla="*/ 10022 w 141035"/>
                <a:gd name="connsiteY7" fmla="*/ 108140 h 210366"/>
                <a:gd name="connsiteX8" fmla="*/ 0 w 141035"/>
                <a:gd name="connsiteY8" fmla="*/ 76961 h 210366"/>
                <a:gd name="connsiteX9" fmla="*/ 70539 w 141035"/>
                <a:gd name="connsiteY9" fmla="*/ 24384 h 210366"/>
                <a:gd name="connsiteX10" fmla="*/ 24449 w 141035"/>
                <a:gd name="connsiteY10" fmla="*/ 70183 h 210366"/>
                <a:gd name="connsiteX11" fmla="*/ 70878 w 141035"/>
                <a:gd name="connsiteY11" fmla="*/ 116951 h 210366"/>
                <a:gd name="connsiteX12" fmla="*/ 116968 w 141035"/>
                <a:gd name="connsiteY12" fmla="*/ 69844 h 210366"/>
                <a:gd name="connsiteX13" fmla="*/ 70539 w 141035"/>
                <a:gd name="connsiteY13" fmla="*/ 24384 h 21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1035" h="210366">
                  <a:moveTo>
                    <a:pt x="0" y="76961"/>
                  </a:moveTo>
                  <a:cubicBezTo>
                    <a:pt x="1791" y="40990"/>
                    <a:pt x="15638" y="18574"/>
                    <a:pt x="43234" y="6422"/>
                  </a:cubicBezTo>
                  <a:cubicBezTo>
                    <a:pt x="69571" y="-5197"/>
                    <a:pt x="95037" y="-889"/>
                    <a:pt x="116533" y="18041"/>
                  </a:cubicBezTo>
                  <a:cubicBezTo>
                    <a:pt x="139578" y="38327"/>
                    <a:pt x="145872" y="64325"/>
                    <a:pt x="137496" y="93809"/>
                  </a:cubicBezTo>
                  <a:cubicBezTo>
                    <a:pt x="136189" y="98409"/>
                    <a:pt x="134446" y="103056"/>
                    <a:pt x="132170" y="107269"/>
                  </a:cubicBezTo>
                  <a:cubicBezTo>
                    <a:pt x="115129" y="138834"/>
                    <a:pt x="98038" y="170304"/>
                    <a:pt x="80706" y="201676"/>
                  </a:cubicBezTo>
                  <a:cubicBezTo>
                    <a:pt x="74267" y="213295"/>
                    <a:pt x="67150" y="213247"/>
                    <a:pt x="60711" y="201628"/>
                  </a:cubicBezTo>
                  <a:cubicBezTo>
                    <a:pt x="43573" y="170594"/>
                    <a:pt x="26095" y="139706"/>
                    <a:pt x="10022" y="108140"/>
                  </a:cubicBezTo>
                  <a:cubicBezTo>
                    <a:pt x="4309" y="96956"/>
                    <a:pt x="2130" y="83933"/>
                    <a:pt x="0" y="76961"/>
                  </a:cubicBezTo>
                  <a:close/>
                  <a:moveTo>
                    <a:pt x="70539" y="24384"/>
                  </a:moveTo>
                  <a:cubicBezTo>
                    <a:pt x="44589" y="24432"/>
                    <a:pt x="24546" y="44330"/>
                    <a:pt x="24449" y="70183"/>
                  </a:cubicBezTo>
                  <a:cubicBezTo>
                    <a:pt x="24352" y="96714"/>
                    <a:pt x="44541" y="117000"/>
                    <a:pt x="70878" y="116951"/>
                  </a:cubicBezTo>
                  <a:cubicBezTo>
                    <a:pt x="97167" y="116903"/>
                    <a:pt x="117210" y="96424"/>
                    <a:pt x="116968" y="69844"/>
                  </a:cubicBezTo>
                  <a:cubicBezTo>
                    <a:pt x="116775" y="44137"/>
                    <a:pt x="96489" y="24335"/>
                    <a:pt x="70539" y="24384"/>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9" name="任意多边形: 形状 118"/>
            <p:cNvSpPr/>
            <p:nvPr/>
          </p:nvSpPr>
          <p:spPr>
            <a:xfrm>
              <a:off x="4005867" y="4480086"/>
              <a:ext cx="349017" cy="22367"/>
            </a:xfrm>
            <a:custGeom>
              <a:avLst/>
              <a:gdLst>
                <a:gd name="connsiteX0" fmla="*/ 349017 w 349017"/>
                <a:gd name="connsiteY0" fmla="*/ 0 h 22367"/>
                <a:gd name="connsiteX1" fmla="*/ 349017 w 349017"/>
                <a:gd name="connsiteY1" fmla="*/ 22367 h 22367"/>
                <a:gd name="connsiteX2" fmla="*/ 0 w 349017"/>
                <a:gd name="connsiteY2" fmla="*/ 22367 h 22367"/>
                <a:gd name="connsiteX3" fmla="*/ 0 w 349017"/>
                <a:gd name="connsiteY3" fmla="*/ 0 h 22367"/>
                <a:gd name="connsiteX4" fmla="*/ 349017 w 349017"/>
                <a:gd name="connsiteY4" fmla="*/ 0 h 22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017" h="22367">
                  <a:moveTo>
                    <a:pt x="349017" y="0"/>
                  </a:moveTo>
                  <a:cubicBezTo>
                    <a:pt x="349017" y="7649"/>
                    <a:pt x="349017" y="14669"/>
                    <a:pt x="349017" y="22367"/>
                  </a:cubicBezTo>
                  <a:cubicBezTo>
                    <a:pt x="232436" y="22367"/>
                    <a:pt x="116581" y="22367"/>
                    <a:pt x="0" y="22367"/>
                  </a:cubicBezTo>
                  <a:cubicBezTo>
                    <a:pt x="0" y="14621"/>
                    <a:pt x="0" y="7601"/>
                    <a:pt x="0" y="0"/>
                  </a:cubicBezTo>
                  <a:cubicBezTo>
                    <a:pt x="116581" y="0"/>
                    <a:pt x="232484" y="0"/>
                    <a:pt x="349017" y="0"/>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0" name="任意多边形: 形状 119"/>
            <p:cNvSpPr/>
            <p:nvPr/>
          </p:nvSpPr>
          <p:spPr>
            <a:xfrm>
              <a:off x="4005915" y="4199574"/>
              <a:ext cx="21495" cy="255529"/>
            </a:xfrm>
            <a:custGeom>
              <a:avLst/>
              <a:gdLst>
                <a:gd name="connsiteX0" fmla="*/ 0 w 21495"/>
                <a:gd name="connsiteY0" fmla="*/ 0 h 255529"/>
                <a:gd name="connsiteX1" fmla="*/ 21496 w 21495"/>
                <a:gd name="connsiteY1" fmla="*/ 0 h 255529"/>
                <a:gd name="connsiteX2" fmla="*/ 21496 w 21495"/>
                <a:gd name="connsiteY2" fmla="*/ 255529 h 255529"/>
                <a:gd name="connsiteX3" fmla="*/ 0 w 21495"/>
                <a:gd name="connsiteY3" fmla="*/ 255529 h 255529"/>
                <a:gd name="connsiteX4" fmla="*/ 0 w 21495"/>
                <a:gd name="connsiteY4" fmla="*/ 0 h 255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95" h="255529">
                  <a:moveTo>
                    <a:pt x="0" y="0"/>
                  </a:moveTo>
                  <a:cubicBezTo>
                    <a:pt x="7262" y="0"/>
                    <a:pt x="13943" y="0"/>
                    <a:pt x="21496" y="0"/>
                  </a:cubicBezTo>
                  <a:cubicBezTo>
                    <a:pt x="21496" y="85015"/>
                    <a:pt x="21496" y="169788"/>
                    <a:pt x="21496" y="255529"/>
                  </a:cubicBezTo>
                  <a:cubicBezTo>
                    <a:pt x="14621" y="255529"/>
                    <a:pt x="7698" y="255529"/>
                    <a:pt x="0" y="255529"/>
                  </a:cubicBezTo>
                  <a:cubicBezTo>
                    <a:pt x="0" y="170272"/>
                    <a:pt x="0" y="85451"/>
                    <a:pt x="0" y="0"/>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1" name="任意多边形: 形状 120"/>
            <p:cNvSpPr/>
            <p:nvPr/>
          </p:nvSpPr>
          <p:spPr>
            <a:xfrm>
              <a:off x="4333194" y="4199284"/>
              <a:ext cx="21350" cy="255723"/>
            </a:xfrm>
            <a:custGeom>
              <a:avLst/>
              <a:gdLst>
                <a:gd name="connsiteX0" fmla="*/ 0 w 21350"/>
                <a:gd name="connsiteY0" fmla="*/ 0 h 255723"/>
                <a:gd name="connsiteX1" fmla="*/ 21351 w 21350"/>
                <a:gd name="connsiteY1" fmla="*/ 0 h 255723"/>
                <a:gd name="connsiteX2" fmla="*/ 21351 w 21350"/>
                <a:gd name="connsiteY2" fmla="*/ 255723 h 255723"/>
                <a:gd name="connsiteX3" fmla="*/ 0 w 21350"/>
                <a:gd name="connsiteY3" fmla="*/ 255723 h 255723"/>
                <a:gd name="connsiteX4" fmla="*/ 0 w 21350"/>
                <a:gd name="connsiteY4" fmla="*/ 0 h 255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0" h="255723">
                  <a:moveTo>
                    <a:pt x="0" y="0"/>
                  </a:moveTo>
                  <a:cubicBezTo>
                    <a:pt x="7649" y="0"/>
                    <a:pt x="13992" y="0"/>
                    <a:pt x="21351" y="0"/>
                  </a:cubicBezTo>
                  <a:cubicBezTo>
                    <a:pt x="21351" y="85160"/>
                    <a:pt x="21351" y="169933"/>
                    <a:pt x="21351" y="255723"/>
                  </a:cubicBezTo>
                  <a:cubicBezTo>
                    <a:pt x="14621" y="255723"/>
                    <a:pt x="7698" y="255723"/>
                    <a:pt x="0" y="255723"/>
                  </a:cubicBezTo>
                  <a:cubicBezTo>
                    <a:pt x="0" y="170708"/>
                    <a:pt x="0" y="85887"/>
                    <a:pt x="0" y="0"/>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2" name="任意多边形: 形状 121"/>
            <p:cNvSpPr/>
            <p:nvPr/>
          </p:nvSpPr>
          <p:spPr>
            <a:xfrm>
              <a:off x="4052490" y="4433802"/>
              <a:ext cx="255674" cy="21544"/>
            </a:xfrm>
            <a:custGeom>
              <a:avLst/>
              <a:gdLst>
                <a:gd name="connsiteX0" fmla="*/ 255675 w 255674"/>
                <a:gd name="connsiteY0" fmla="*/ 0 h 21544"/>
                <a:gd name="connsiteX1" fmla="*/ 255675 w 255674"/>
                <a:gd name="connsiteY1" fmla="*/ 21544 h 21544"/>
                <a:gd name="connsiteX2" fmla="*/ 0 w 255674"/>
                <a:gd name="connsiteY2" fmla="*/ 21544 h 21544"/>
                <a:gd name="connsiteX3" fmla="*/ 0 w 255674"/>
                <a:gd name="connsiteY3" fmla="*/ 0 h 21544"/>
                <a:gd name="connsiteX4" fmla="*/ 255675 w 255674"/>
                <a:gd name="connsiteY4" fmla="*/ 0 h 21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674" h="21544">
                  <a:moveTo>
                    <a:pt x="255675" y="0"/>
                  </a:moveTo>
                  <a:cubicBezTo>
                    <a:pt x="255675" y="7553"/>
                    <a:pt x="255675" y="14234"/>
                    <a:pt x="255675" y="21544"/>
                  </a:cubicBezTo>
                  <a:cubicBezTo>
                    <a:pt x="170224" y="21544"/>
                    <a:pt x="85451" y="21544"/>
                    <a:pt x="0" y="21544"/>
                  </a:cubicBezTo>
                  <a:cubicBezTo>
                    <a:pt x="0" y="14185"/>
                    <a:pt x="0" y="7553"/>
                    <a:pt x="0" y="0"/>
                  </a:cubicBezTo>
                  <a:cubicBezTo>
                    <a:pt x="85064" y="0"/>
                    <a:pt x="169885" y="0"/>
                    <a:pt x="255675" y="0"/>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3" name="任意多边形: 形状 122"/>
            <p:cNvSpPr/>
            <p:nvPr/>
          </p:nvSpPr>
          <p:spPr>
            <a:xfrm>
              <a:off x="4157451" y="4316494"/>
              <a:ext cx="45654" cy="92228"/>
            </a:xfrm>
            <a:custGeom>
              <a:avLst/>
              <a:gdLst>
                <a:gd name="connsiteX0" fmla="*/ 45654 w 45654"/>
                <a:gd name="connsiteY0" fmla="*/ 92229 h 92228"/>
                <a:gd name="connsiteX1" fmla="*/ 0 w 45654"/>
                <a:gd name="connsiteY1" fmla="*/ 92229 h 92228"/>
                <a:gd name="connsiteX2" fmla="*/ 0 w 45654"/>
                <a:gd name="connsiteY2" fmla="*/ 0 h 92228"/>
                <a:gd name="connsiteX3" fmla="*/ 45654 w 45654"/>
                <a:gd name="connsiteY3" fmla="*/ 0 h 92228"/>
                <a:gd name="connsiteX4" fmla="*/ 45654 w 45654"/>
                <a:gd name="connsiteY4" fmla="*/ 92229 h 922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54" h="92228">
                  <a:moveTo>
                    <a:pt x="45654" y="92229"/>
                  </a:moveTo>
                  <a:cubicBezTo>
                    <a:pt x="30065" y="92229"/>
                    <a:pt x="15347" y="92229"/>
                    <a:pt x="0" y="92229"/>
                  </a:cubicBezTo>
                  <a:cubicBezTo>
                    <a:pt x="0" y="61244"/>
                    <a:pt x="0" y="30937"/>
                    <a:pt x="0" y="0"/>
                  </a:cubicBezTo>
                  <a:cubicBezTo>
                    <a:pt x="15347" y="0"/>
                    <a:pt x="30065" y="0"/>
                    <a:pt x="45654" y="0"/>
                  </a:cubicBezTo>
                  <a:cubicBezTo>
                    <a:pt x="45654" y="30598"/>
                    <a:pt x="45654" y="60856"/>
                    <a:pt x="45654" y="92229"/>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4" name="任意多边形: 形状 123"/>
            <p:cNvSpPr/>
            <p:nvPr/>
          </p:nvSpPr>
          <p:spPr>
            <a:xfrm>
              <a:off x="3912573" y="4433705"/>
              <a:ext cx="21834" cy="68457"/>
            </a:xfrm>
            <a:custGeom>
              <a:avLst/>
              <a:gdLst>
                <a:gd name="connsiteX0" fmla="*/ 21835 w 21834"/>
                <a:gd name="connsiteY0" fmla="*/ 0 h 68457"/>
                <a:gd name="connsiteX1" fmla="*/ 21835 w 21834"/>
                <a:gd name="connsiteY1" fmla="*/ 68457 h 68457"/>
                <a:gd name="connsiteX2" fmla="*/ 0 w 21834"/>
                <a:gd name="connsiteY2" fmla="*/ 68457 h 68457"/>
                <a:gd name="connsiteX3" fmla="*/ 0 w 21834"/>
                <a:gd name="connsiteY3" fmla="*/ 0 h 68457"/>
                <a:gd name="connsiteX4" fmla="*/ 21835 w 21834"/>
                <a:gd name="connsiteY4" fmla="*/ 0 h 68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4" h="68457">
                  <a:moveTo>
                    <a:pt x="21835" y="0"/>
                  </a:moveTo>
                  <a:cubicBezTo>
                    <a:pt x="21835" y="22706"/>
                    <a:pt x="21835" y="45073"/>
                    <a:pt x="21835" y="68457"/>
                  </a:cubicBezTo>
                  <a:cubicBezTo>
                    <a:pt x="14960" y="68457"/>
                    <a:pt x="7988" y="68457"/>
                    <a:pt x="0" y="68457"/>
                  </a:cubicBezTo>
                  <a:cubicBezTo>
                    <a:pt x="0" y="46090"/>
                    <a:pt x="0" y="23432"/>
                    <a:pt x="0" y="0"/>
                  </a:cubicBezTo>
                  <a:cubicBezTo>
                    <a:pt x="7020" y="0"/>
                    <a:pt x="14040" y="0"/>
                    <a:pt x="21835" y="0"/>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5" name="任意多边形: 形状 124"/>
            <p:cNvSpPr/>
            <p:nvPr/>
          </p:nvSpPr>
          <p:spPr>
            <a:xfrm>
              <a:off x="4426246" y="4433463"/>
              <a:ext cx="22076" cy="68990"/>
            </a:xfrm>
            <a:custGeom>
              <a:avLst/>
              <a:gdLst>
                <a:gd name="connsiteX0" fmla="*/ 0 w 22076"/>
                <a:gd name="connsiteY0" fmla="*/ 0 h 68990"/>
                <a:gd name="connsiteX1" fmla="*/ 22077 w 22076"/>
                <a:gd name="connsiteY1" fmla="*/ 0 h 68990"/>
                <a:gd name="connsiteX2" fmla="*/ 22077 w 22076"/>
                <a:gd name="connsiteY2" fmla="*/ 68990 h 68990"/>
                <a:gd name="connsiteX3" fmla="*/ 0 w 22076"/>
                <a:gd name="connsiteY3" fmla="*/ 68990 h 68990"/>
                <a:gd name="connsiteX4" fmla="*/ 0 w 22076"/>
                <a:gd name="connsiteY4" fmla="*/ 0 h 68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76" h="68990">
                  <a:moveTo>
                    <a:pt x="0" y="0"/>
                  </a:moveTo>
                  <a:cubicBezTo>
                    <a:pt x="7746" y="0"/>
                    <a:pt x="14476" y="0"/>
                    <a:pt x="22077" y="0"/>
                  </a:cubicBezTo>
                  <a:cubicBezTo>
                    <a:pt x="22077" y="22900"/>
                    <a:pt x="22077" y="45558"/>
                    <a:pt x="22077" y="68990"/>
                  </a:cubicBezTo>
                  <a:cubicBezTo>
                    <a:pt x="14718" y="68990"/>
                    <a:pt x="7698" y="68990"/>
                    <a:pt x="0" y="68990"/>
                  </a:cubicBezTo>
                  <a:cubicBezTo>
                    <a:pt x="0" y="46187"/>
                    <a:pt x="0" y="23820"/>
                    <a:pt x="0" y="0"/>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6" name="任意多边形: 形状 125"/>
            <p:cNvSpPr/>
            <p:nvPr/>
          </p:nvSpPr>
          <p:spPr>
            <a:xfrm>
              <a:off x="4156870" y="3918472"/>
              <a:ext cx="46996" cy="46977"/>
            </a:xfrm>
            <a:custGeom>
              <a:avLst/>
              <a:gdLst>
                <a:gd name="connsiteX0" fmla="*/ 22948 w 46996"/>
                <a:gd name="connsiteY0" fmla="*/ 46972 h 46977"/>
                <a:gd name="connsiteX1" fmla="*/ 0 w 46996"/>
                <a:gd name="connsiteY1" fmla="*/ 23539 h 46977"/>
                <a:gd name="connsiteX2" fmla="*/ 24062 w 46996"/>
                <a:gd name="connsiteY2" fmla="*/ 10 h 46977"/>
                <a:gd name="connsiteX3" fmla="*/ 46962 w 46996"/>
                <a:gd name="connsiteY3" fmla="*/ 24653 h 46977"/>
                <a:gd name="connsiteX4" fmla="*/ 22948 w 46996"/>
                <a:gd name="connsiteY4" fmla="*/ 46972 h 46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96" h="46977">
                  <a:moveTo>
                    <a:pt x="22948" y="46972"/>
                  </a:moveTo>
                  <a:cubicBezTo>
                    <a:pt x="10506" y="46633"/>
                    <a:pt x="0" y="35933"/>
                    <a:pt x="0" y="23539"/>
                  </a:cubicBezTo>
                  <a:cubicBezTo>
                    <a:pt x="0" y="10661"/>
                    <a:pt x="11232" y="-377"/>
                    <a:pt x="24062" y="10"/>
                  </a:cubicBezTo>
                  <a:cubicBezTo>
                    <a:pt x="36940" y="349"/>
                    <a:pt x="47688" y="11920"/>
                    <a:pt x="46962" y="24653"/>
                  </a:cubicBezTo>
                  <a:cubicBezTo>
                    <a:pt x="46284" y="37047"/>
                    <a:pt x="35294" y="47262"/>
                    <a:pt x="22948" y="46972"/>
                  </a:cubicBezTo>
                  <a:close/>
                </a:path>
              </a:pathLst>
            </a:custGeom>
            <a:grpFill/>
            <a:ln w="483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BEBA8EAE-BF5A-486C-A8C5-ECC9F3942E4B}">
                <a14:imgProps xmlns:a14="http://schemas.microsoft.com/office/drawing/2010/main">
                  <a14:imgLayer r:embed="rId2">
                    <a14:imgEffect>
                      <a14:artisticBlur/>
                    </a14:imgEffect>
                    <a14:imgEffect>
                      <a14:colorTemperature colorTemp="53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矩形 4"/>
          <p:cNvSpPr/>
          <p:nvPr/>
        </p:nvSpPr>
        <p:spPr>
          <a:xfrm>
            <a:off x="-14714" y="0"/>
            <a:ext cx="12192000" cy="6858000"/>
          </a:xfrm>
          <a:prstGeom prst="rect">
            <a:avLst/>
          </a:prstGeom>
          <a:solidFill>
            <a:schemeClr val="tx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756988" y="548860"/>
            <a:ext cx="1826141" cy="584775"/>
          </a:xfrm>
          <a:prstGeom prst="rect">
            <a:avLst/>
          </a:prstGeom>
        </p:spPr>
        <p:txBody>
          <a:bodyPr wrap="none">
            <a:spAutoFit/>
          </a:bodyPr>
          <a:lstStyle/>
          <a:p>
            <a:pPr marR="0" lvl="0" indent="0" fontAlgn="auto">
              <a:lnSpc>
                <a:spcPct val="100000"/>
              </a:lnSpc>
              <a:spcBef>
                <a:spcPts val="0"/>
              </a:spcBef>
              <a:spcAft>
                <a:spcPts val="0"/>
              </a:spcAft>
              <a:buClrTx/>
              <a:buSzTx/>
              <a:buFontTx/>
              <a:buNone/>
              <a:defRPr/>
            </a:pPr>
            <a:r>
              <a:rPr lang="zh-CN" altLang="en-US" sz="3200" b="1" dirty="0">
                <a:solidFill>
                  <a:srgbClr val="FCC11B"/>
                </a:solidFill>
                <a:latin typeface="微软雅黑" panose="020B0503020204020204" pitchFamily="34" charset="-122"/>
                <a:ea typeface="微软雅黑" panose="020B0503020204020204" pitchFamily="34" charset="-122"/>
              </a:rPr>
              <a:t>时间安排</a:t>
            </a:r>
            <a:endParaRPr lang="zh-CN" altLang="en-US" sz="3200" b="1" dirty="0">
              <a:solidFill>
                <a:srgbClr val="FCC11B"/>
              </a:solidFill>
              <a:latin typeface="微软雅黑" panose="020B0503020204020204" pitchFamily="34" charset="-122"/>
              <a:ea typeface="微软雅黑" panose="020B0503020204020204" pitchFamily="34" charset="-122"/>
            </a:endParaRPr>
          </a:p>
        </p:txBody>
      </p:sp>
      <p:sp>
        <p:nvSpPr>
          <p:cNvPr id="18" name="箭头: V 形 17"/>
          <p:cNvSpPr/>
          <p:nvPr/>
        </p:nvSpPr>
        <p:spPr>
          <a:xfrm>
            <a:off x="1499018" y="3674989"/>
            <a:ext cx="177874" cy="177874"/>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9" name="箭头: V 形 18"/>
          <p:cNvSpPr/>
          <p:nvPr/>
        </p:nvSpPr>
        <p:spPr>
          <a:xfrm>
            <a:off x="3001700" y="3674989"/>
            <a:ext cx="177874" cy="177874"/>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0" name="箭头: V 形 19"/>
          <p:cNvSpPr/>
          <p:nvPr/>
        </p:nvSpPr>
        <p:spPr>
          <a:xfrm>
            <a:off x="4504382" y="3674989"/>
            <a:ext cx="177874" cy="177874"/>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1" name="箭头: V 形 20"/>
          <p:cNvSpPr/>
          <p:nvPr/>
        </p:nvSpPr>
        <p:spPr>
          <a:xfrm>
            <a:off x="6007064" y="3674989"/>
            <a:ext cx="177874" cy="177874"/>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2" name="箭头: V 形 21"/>
          <p:cNvSpPr/>
          <p:nvPr/>
        </p:nvSpPr>
        <p:spPr>
          <a:xfrm>
            <a:off x="7509746" y="3674989"/>
            <a:ext cx="177874" cy="177874"/>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3" name="箭头: V 形 22"/>
          <p:cNvSpPr/>
          <p:nvPr/>
        </p:nvSpPr>
        <p:spPr>
          <a:xfrm>
            <a:off x="9012428" y="3674989"/>
            <a:ext cx="177874" cy="177874"/>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4" name="箭头: V 形 23"/>
          <p:cNvSpPr/>
          <p:nvPr/>
        </p:nvSpPr>
        <p:spPr>
          <a:xfrm>
            <a:off x="10515110" y="3674989"/>
            <a:ext cx="177874" cy="177874"/>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6" name="Fill shape"/>
          <p:cNvSpPr/>
          <p:nvPr/>
        </p:nvSpPr>
        <p:spPr>
          <a:xfrm>
            <a:off x="285385" y="3579259"/>
            <a:ext cx="1102458" cy="369334"/>
          </a:xfrm>
          <a:prstGeom prst="roundRect">
            <a:avLst>
              <a:gd name="adj" fmla="val 50000"/>
            </a:avLst>
          </a:prstGeom>
          <a:solidFill>
            <a:srgbClr val="537C9D"/>
          </a:solidFill>
          <a:ln>
            <a:noFill/>
          </a:ln>
          <a:effectLst>
            <a:outerShdw blurRad="381000" dist="1270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en-US" sz="11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7" name="文本框 26"/>
          <p:cNvSpPr txBox="1"/>
          <p:nvPr/>
        </p:nvSpPr>
        <p:spPr>
          <a:xfrm>
            <a:off x="579172" y="3594649"/>
            <a:ext cx="514886" cy="338554"/>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1</a:t>
            </a:r>
            <a:r>
              <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月</a:t>
            </a:r>
            <a:endPar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endParaRPr>
          </a:p>
        </p:txBody>
      </p:sp>
      <p:sp>
        <p:nvSpPr>
          <p:cNvPr id="29" name="Fill shape"/>
          <p:cNvSpPr/>
          <p:nvPr/>
        </p:nvSpPr>
        <p:spPr>
          <a:xfrm>
            <a:off x="1788067" y="3579259"/>
            <a:ext cx="1102458" cy="369334"/>
          </a:xfrm>
          <a:prstGeom prst="roundRect">
            <a:avLst>
              <a:gd name="adj" fmla="val 50000"/>
            </a:avLst>
          </a:prstGeom>
          <a:solidFill>
            <a:srgbClr val="FCC11B"/>
          </a:solidFill>
          <a:ln>
            <a:noFill/>
          </a:ln>
          <a:effectLst>
            <a:outerShdw blurRad="381000" dist="127000" dir="5400000" algn="t" rotWithShape="0">
              <a:srgbClr val="CA865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en-US" sz="11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30" name="文本框 29"/>
          <p:cNvSpPr txBox="1"/>
          <p:nvPr/>
        </p:nvSpPr>
        <p:spPr>
          <a:xfrm>
            <a:off x="2079449" y="3594649"/>
            <a:ext cx="519694" cy="338554"/>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2</a:t>
            </a:r>
            <a:r>
              <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月</a:t>
            </a:r>
            <a:endPar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endParaRPr>
          </a:p>
        </p:txBody>
      </p:sp>
      <p:sp>
        <p:nvSpPr>
          <p:cNvPr id="32" name="Fill shape"/>
          <p:cNvSpPr/>
          <p:nvPr/>
        </p:nvSpPr>
        <p:spPr>
          <a:xfrm>
            <a:off x="3290749" y="3579259"/>
            <a:ext cx="1102458" cy="369334"/>
          </a:xfrm>
          <a:prstGeom prst="roundRect">
            <a:avLst>
              <a:gd name="adj" fmla="val 50000"/>
            </a:avLst>
          </a:prstGeom>
          <a:solidFill>
            <a:srgbClr val="537C9D"/>
          </a:solidFill>
          <a:ln>
            <a:noFill/>
          </a:ln>
          <a:effectLst>
            <a:outerShdw blurRad="381000" dist="1270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en-US" sz="11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33" name="文本框 32"/>
          <p:cNvSpPr txBox="1"/>
          <p:nvPr/>
        </p:nvSpPr>
        <p:spPr>
          <a:xfrm>
            <a:off x="3582131" y="3594649"/>
            <a:ext cx="519694" cy="338554"/>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3</a:t>
            </a:r>
            <a:r>
              <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月</a:t>
            </a:r>
            <a:endPar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endParaRPr>
          </a:p>
        </p:txBody>
      </p:sp>
      <p:sp>
        <p:nvSpPr>
          <p:cNvPr id="35" name="Fill shape"/>
          <p:cNvSpPr/>
          <p:nvPr/>
        </p:nvSpPr>
        <p:spPr>
          <a:xfrm>
            <a:off x="4793431" y="3579259"/>
            <a:ext cx="1102458" cy="369334"/>
          </a:xfrm>
          <a:prstGeom prst="roundRect">
            <a:avLst>
              <a:gd name="adj" fmla="val 50000"/>
            </a:avLst>
          </a:prstGeom>
          <a:solidFill>
            <a:srgbClr val="FCC11B"/>
          </a:solidFill>
          <a:ln>
            <a:noFill/>
          </a:ln>
          <a:effectLst>
            <a:outerShdw blurRad="381000" dist="127000" dir="5400000" algn="t" rotWithShape="0">
              <a:srgbClr val="CA865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en-US" sz="11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36" name="文本框 35"/>
          <p:cNvSpPr txBox="1"/>
          <p:nvPr/>
        </p:nvSpPr>
        <p:spPr>
          <a:xfrm>
            <a:off x="5084813" y="3594649"/>
            <a:ext cx="519694" cy="338554"/>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4</a:t>
            </a:r>
            <a:r>
              <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月</a:t>
            </a:r>
            <a:endPar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endParaRPr>
          </a:p>
        </p:txBody>
      </p:sp>
      <p:sp>
        <p:nvSpPr>
          <p:cNvPr id="38" name="Fill shape"/>
          <p:cNvSpPr/>
          <p:nvPr/>
        </p:nvSpPr>
        <p:spPr>
          <a:xfrm>
            <a:off x="6296113" y="3579259"/>
            <a:ext cx="1102458" cy="369334"/>
          </a:xfrm>
          <a:prstGeom prst="roundRect">
            <a:avLst>
              <a:gd name="adj" fmla="val 50000"/>
            </a:avLst>
          </a:prstGeom>
          <a:solidFill>
            <a:srgbClr val="537C9D"/>
          </a:solidFill>
          <a:ln>
            <a:noFill/>
          </a:ln>
          <a:effectLst>
            <a:outerShdw blurRad="381000" dist="1270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en-US" sz="11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39" name="文本框 38"/>
          <p:cNvSpPr txBox="1"/>
          <p:nvPr/>
        </p:nvSpPr>
        <p:spPr>
          <a:xfrm>
            <a:off x="6587495" y="3594649"/>
            <a:ext cx="519694" cy="338554"/>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5</a:t>
            </a:r>
            <a:r>
              <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月</a:t>
            </a:r>
            <a:endPar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endParaRPr>
          </a:p>
        </p:txBody>
      </p:sp>
      <p:sp>
        <p:nvSpPr>
          <p:cNvPr id="41" name="Fill shape"/>
          <p:cNvSpPr/>
          <p:nvPr/>
        </p:nvSpPr>
        <p:spPr>
          <a:xfrm>
            <a:off x="7798795" y="3579259"/>
            <a:ext cx="1102458" cy="369334"/>
          </a:xfrm>
          <a:prstGeom prst="roundRect">
            <a:avLst>
              <a:gd name="adj" fmla="val 50000"/>
            </a:avLst>
          </a:prstGeom>
          <a:solidFill>
            <a:srgbClr val="FCC11B"/>
          </a:solidFill>
          <a:ln>
            <a:noFill/>
          </a:ln>
          <a:effectLst>
            <a:outerShdw blurRad="381000" dist="127000" dir="5400000" algn="t" rotWithShape="0">
              <a:srgbClr val="CA865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en-US" sz="11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42" name="文本框 41"/>
          <p:cNvSpPr txBox="1"/>
          <p:nvPr/>
        </p:nvSpPr>
        <p:spPr>
          <a:xfrm>
            <a:off x="8090177" y="3594649"/>
            <a:ext cx="519694" cy="338554"/>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6</a:t>
            </a:r>
            <a:r>
              <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月</a:t>
            </a:r>
            <a:endPar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endParaRPr>
          </a:p>
        </p:txBody>
      </p:sp>
      <p:sp>
        <p:nvSpPr>
          <p:cNvPr id="44" name="Fill shape"/>
          <p:cNvSpPr/>
          <p:nvPr/>
        </p:nvSpPr>
        <p:spPr>
          <a:xfrm>
            <a:off x="9301477" y="3579259"/>
            <a:ext cx="1102458" cy="369334"/>
          </a:xfrm>
          <a:prstGeom prst="roundRect">
            <a:avLst>
              <a:gd name="adj" fmla="val 50000"/>
            </a:avLst>
          </a:prstGeom>
          <a:gradFill flip="none" rotWithShape="1">
            <a:gsLst>
              <a:gs pos="0">
                <a:srgbClr val="8BBAD4"/>
              </a:gs>
              <a:gs pos="100000">
                <a:srgbClr val="2F557A"/>
              </a:gs>
            </a:gsLst>
            <a:lin ang="2700000" scaled="1"/>
            <a:tileRect/>
          </a:gradFill>
          <a:ln>
            <a:noFill/>
          </a:ln>
          <a:effectLst>
            <a:outerShdw blurRad="381000" dist="1270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en-US" sz="11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45" name="文本框 44"/>
          <p:cNvSpPr txBox="1"/>
          <p:nvPr/>
        </p:nvSpPr>
        <p:spPr>
          <a:xfrm>
            <a:off x="9592859" y="3594649"/>
            <a:ext cx="519694" cy="338554"/>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7</a:t>
            </a:r>
            <a:r>
              <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月</a:t>
            </a:r>
            <a:endPar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endParaRPr>
          </a:p>
        </p:txBody>
      </p:sp>
      <p:sp>
        <p:nvSpPr>
          <p:cNvPr id="47" name="Fill shape"/>
          <p:cNvSpPr/>
          <p:nvPr/>
        </p:nvSpPr>
        <p:spPr>
          <a:xfrm>
            <a:off x="10804157" y="3579259"/>
            <a:ext cx="1102458" cy="369334"/>
          </a:xfrm>
          <a:prstGeom prst="roundRect">
            <a:avLst>
              <a:gd name="adj" fmla="val 50000"/>
            </a:avLst>
          </a:prstGeom>
          <a:gradFill>
            <a:gsLst>
              <a:gs pos="0">
                <a:srgbClr val="EFC49C"/>
              </a:gs>
              <a:gs pos="100000">
                <a:srgbClr val="CA865F"/>
              </a:gs>
            </a:gsLst>
            <a:lin ang="2700000" scaled="1"/>
          </a:gradFill>
          <a:ln>
            <a:noFill/>
          </a:ln>
          <a:effectLst>
            <a:outerShdw blurRad="381000" dist="127000" dir="5400000" algn="t" rotWithShape="0">
              <a:srgbClr val="CA865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en-US" sz="11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48" name="文本框 47"/>
          <p:cNvSpPr txBox="1"/>
          <p:nvPr/>
        </p:nvSpPr>
        <p:spPr>
          <a:xfrm>
            <a:off x="11057869" y="3594649"/>
            <a:ext cx="595035" cy="338554"/>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rPr>
              <a:t>结束</a:t>
            </a:r>
            <a:endPar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OPPOSans M" panose="00020600040101010101" pitchFamily="18" charset="-122"/>
            </a:endParaRPr>
          </a:p>
        </p:txBody>
      </p:sp>
      <p:cxnSp>
        <p:nvCxnSpPr>
          <p:cNvPr id="49" name="直接连接符 48"/>
          <p:cNvCxnSpPr/>
          <p:nvPr/>
        </p:nvCxnSpPr>
        <p:spPr>
          <a:xfrm>
            <a:off x="836614" y="3967717"/>
            <a:ext cx="0" cy="1766105"/>
          </a:xfrm>
          <a:prstGeom prst="line">
            <a:avLst/>
          </a:prstGeom>
          <a:ln w="38100" cap="rnd">
            <a:gradFill>
              <a:gsLst>
                <a:gs pos="0">
                  <a:schemeClr val="accent1">
                    <a:lumMod val="5000"/>
                    <a:lumOff val="95000"/>
                    <a:alpha val="0"/>
                  </a:schemeClr>
                </a:gs>
                <a:gs pos="6300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3841978" y="3967717"/>
            <a:ext cx="0" cy="2302086"/>
          </a:xfrm>
          <a:prstGeom prst="line">
            <a:avLst/>
          </a:prstGeom>
          <a:ln w="38100" cap="rnd">
            <a:gradFill>
              <a:gsLst>
                <a:gs pos="0">
                  <a:schemeClr val="accent1">
                    <a:lumMod val="5000"/>
                    <a:lumOff val="95000"/>
                    <a:alpha val="0"/>
                  </a:schemeClr>
                </a:gs>
                <a:gs pos="6300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6847342" y="3967717"/>
            <a:ext cx="0" cy="1766105"/>
          </a:xfrm>
          <a:prstGeom prst="line">
            <a:avLst/>
          </a:prstGeom>
          <a:ln w="38100" cap="rnd">
            <a:gradFill>
              <a:gsLst>
                <a:gs pos="0">
                  <a:schemeClr val="accent1">
                    <a:lumMod val="5000"/>
                    <a:lumOff val="95000"/>
                    <a:alpha val="0"/>
                  </a:schemeClr>
                </a:gs>
                <a:gs pos="6300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9852706" y="3967717"/>
            <a:ext cx="0" cy="1766105"/>
          </a:xfrm>
          <a:prstGeom prst="line">
            <a:avLst/>
          </a:prstGeom>
          <a:ln w="38100" cap="rnd">
            <a:gradFill>
              <a:gsLst>
                <a:gs pos="0">
                  <a:schemeClr val="accent1">
                    <a:lumMod val="5000"/>
                    <a:lumOff val="95000"/>
                    <a:alpha val="0"/>
                  </a:schemeClr>
                </a:gs>
                <a:gs pos="6300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V="1">
            <a:off x="2339296" y="1575118"/>
            <a:ext cx="0" cy="1985019"/>
          </a:xfrm>
          <a:prstGeom prst="line">
            <a:avLst/>
          </a:prstGeom>
          <a:ln w="50800" cap="rnd">
            <a:gradFill>
              <a:gsLst>
                <a:gs pos="0">
                  <a:schemeClr val="accent1">
                    <a:lumMod val="5000"/>
                    <a:lumOff val="95000"/>
                    <a:alpha val="0"/>
                  </a:schemeClr>
                </a:gs>
                <a:gs pos="63000">
                  <a:srgbClr val="CA865F"/>
                </a:gs>
              </a:gsLst>
              <a:lin ang="5400000" scaled="1"/>
            </a:gradFill>
          </a:ln>
        </p:spPr>
        <p:style>
          <a:lnRef idx="1">
            <a:schemeClr val="accent1"/>
          </a:lnRef>
          <a:fillRef idx="0">
            <a:schemeClr val="accent1"/>
          </a:fillRef>
          <a:effectRef idx="0">
            <a:schemeClr val="accent1"/>
          </a:effectRef>
          <a:fontRef idx="minor">
            <a:schemeClr val="tx1"/>
          </a:fontRef>
        </p:style>
      </p:cxnSp>
      <p:sp>
        <p:nvSpPr>
          <p:cNvPr id="62" name="矩形: 圆角 72"/>
          <p:cNvSpPr/>
          <p:nvPr/>
        </p:nvSpPr>
        <p:spPr>
          <a:xfrm>
            <a:off x="2397643" y="1575118"/>
            <a:ext cx="2297663" cy="1358246"/>
          </a:xfrm>
          <a:custGeom>
            <a:avLst/>
            <a:gdLst/>
            <a:ahLst/>
            <a:cxnLst/>
            <a:rect l="0" t="0" r="0" b="0"/>
            <a:pathLst>
              <a:path w="2297663" h="1358246">
                <a:moveTo>
                  <a:pt x="0" y="84388"/>
                </a:moveTo>
                <a:cubicBezTo>
                  <a:pt x="0" y="37782"/>
                  <a:pt x="37782" y="0"/>
                  <a:pt x="84388" y="0"/>
                </a:cubicBezTo>
                <a:lnTo>
                  <a:pt x="2213274" y="0"/>
                </a:lnTo>
                <a:cubicBezTo>
                  <a:pt x="2259880" y="0"/>
                  <a:pt x="2297662" y="37782"/>
                  <a:pt x="2297662" y="84388"/>
                </a:cubicBezTo>
                <a:lnTo>
                  <a:pt x="2297662" y="1273857"/>
                </a:lnTo>
                <a:cubicBezTo>
                  <a:pt x="2297662" y="1320463"/>
                  <a:pt x="2259880" y="1358245"/>
                  <a:pt x="2213274" y="1358245"/>
                </a:cubicBezTo>
                <a:lnTo>
                  <a:pt x="84388" y="1358245"/>
                </a:lnTo>
                <a:cubicBezTo>
                  <a:pt x="37782" y="1358245"/>
                  <a:pt x="0" y="1320463"/>
                  <a:pt x="0" y="1273857"/>
                </a:cubicBezTo>
                <a:close/>
              </a:path>
            </a:pathLst>
          </a:custGeom>
          <a:solidFill>
            <a:srgbClr val="FCC11B">
              <a:alpha val="7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200" b="0" i="0" u="none" strike="noStrike" kern="1200" cap="none" spc="0" normalizeH="0" baseline="0" noProof="0">
              <a:ln>
                <a:noFill/>
              </a:ln>
              <a:solidFill>
                <a:srgbClr val="FCC11B"/>
              </a:solidFill>
              <a:effectLst/>
              <a:uLnTx/>
              <a:uFillTx/>
              <a:latin typeface="Roboto Bold"/>
              <a:ea typeface="思源黑体 CN Regular"/>
              <a:cs typeface="+mn-cs"/>
            </a:endParaRPr>
          </a:p>
        </p:txBody>
      </p:sp>
      <p:cxnSp>
        <p:nvCxnSpPr>
          <p:cNvPr id="64" name="直接连接符 63"/>
          <p:cNvCxnSpPr/>
          <p:nvPr/>
        </p:nvCxnSpPr>
        <p:spPr>
          <a:xfrm flipV="1">
            <a:off x="5344660" y="1794031"/>
            <a:ext cx="0" cy="1766105"/>
          </a:xfrm>
          <a:prstGeom prst="line">
            <a:avLst/>
          </a:prstGeom>
          <a:ln w="50800" cap="rnd">
            <a:gradFill>
              <a:gsLst>
                <a:gs pos="0">
                  <a:schemeClr val="accent1">
                    <a:lumMod val="5000"/>
                    <a:lumOff val="95000"/>
                    <a:alpha val="0"/>
                  </a:schemeClr>
                </a:gs>
                <a:gs pos="63000">
                  <a:srgbClr val="CA865F"/>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8350024" y="1794031"/>
            <a:ext cx="0" cy="1766105"/>
          </a:xfrm>
          <a:prstGeom prst="line">
            <a:avLst/>
          </a:prstGeom>
          <a:ln w="50800" cap="rnd">
            <a:gradFill>
              <a:gsLst>
                <a:gs pos="0">
                  <a:schemeClr val="accent1">
                    <a:lumMod val="5000"/>
                    <a:lumOff val="95000"/>
                    <a:alpha val="0"/>
                  </a:schemeClr>
                </a:gs>
                <a:gs pos="63000">
                  <a:srgbClr val="CA865F"/>
                </a:gs>
              </a:gsLst>
              <a:lin ang="5400000" scaled="1"/>
            </a:gradFill>
          </a:ln>
        </p:spPr>
        <p:style>
          <a:lnRef idx="1">
            <a:schemeClr val="accent1"/>
          </a:lnRef>
          <a:fillRef idx="0">
            <a:schemeClr val="accent1"/>
          </a:fillRef>
          <a:effectRef idx="0">
            <a:schemeClr val="accent1"/>
          </a:effectRef>
          <a:fontRef idx="minor">
            <a:schemeClr val="tx1"/>
          </a:fontRef>
        </p:style>
      </p:cxnSp>
      <p:sp>
        <p:nvSpPr>
          <p:cNvPr id="71" name="矩形: 圆角 72"/>
          <p:cNvSpPr/>
          <p:nvPr/>
        </p:nvSpPr>
        <p:spPr>
          <a:xfrm>
            <a:off x="5403006" y="1965526"/>
            <a:ext cx="2297663" cy="1358246"/>
          </a:xfrm>
          <a:custGeom>
            <a:avLst/>
            <a:gdLst/>
            <a:ahLst/>
            <a:cxnLst/>
            <a:rect l="0" t="0" r="0" b="0"/>
            <a:pathLst>
              <a:path w="2297663" h="1358246">
                <a:moveTo>
                  <a:pt x="0" y="84388"/>
                </a:moveTo>
                <a:cubicBezTo>
                  <a:pt x="0" y="37782"/>
                  <a:pt x="37782" y="0"/>
                  <a:pt x="84388" y="0"/>
                </a:cubicBezTo>
                <a:lnTo>
                  <a:pt x="2213274" y="0"/>
                </a:lnTo>
                <a:cubicBezTo>
                  <a:pt x="2259880" y="0"/>
                  <a:pt x="2297662" y="37782"/>
                  <a:pt x="2297662" y="84388"/>
                </a:cubicBezTo>
                <a:lnTo>
                  <a:pt x="2297662" y="1273857"/>
                </a:lnTo>
                <a:cubicBezTo>
                  <a:pt x="2297662" y="1320463"/>
                  <a:pt x="2259880" y="1358245"/>
                  <a:pt x="2213274" y="1358245"/>
                </a:cubicBezTo>
                <a:lnTo>
                  <a:pt x="84388" y="1358245"/>
                </a:lnTo>
                <a:cubicBezTo>
                  <a:pt x="37782" y="1358245"/>
                  <a:pt x="0" y="1320463"/>
                  <a:pt x="0" y="1273857"/>
                </a:cubicBezTo>
                <a:close/>
              </a:path>
            </a:pathLst>
          </a:custGeom>
          <a:solidFill>
            <a:srgbClr val="FCC11B">
              <a:alpha val="7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solidFill>
              <a:effectLst/>
              <a:uLnTx/>
              <a:uFillTx/>
              <a:latin typeface="Roboto Bold"/>
              <a:ea typeface="思源黑体 CN Regular"/>
              <a:cs typeface="+mn-cs"/>
            </a:endParaRPr>
          </a:p>
        </p:txBody>
      </p:sp>
      <p:sp>
        <p:nvSpPr>
          <p:cNvPr id="72" name="矩形: 圆角 72"/>
          <p:cNvSpPr/>
          <p:nvPr/>
        </p:nvSpPr>
        <p:spPr>
          <a:xfrm>
            <a:off x="8444027" y="1575118"/>
            <a:ext cx="2297663" cy="1358246"/>
          </a:xfrm>
          <a:custGeom>
            <a:avLst/>
            <a:gdLst/>
            <a:ahLst/>
            <a:cxnLst/>
            <a:rect l="0" t="0" r="0" b="0"/>
            <a:pathLst>
              <a:path w="2297663" h="1358246">
                <a:moveTo>
                  <a:pt x="0" y="84388"/>
                </a:moveTo>
                <a:cubicBezTo>
                  <a:pt x="0" y="37782"/>
                  <a:pt x="37782" y="0"/>
                  <a:pt x="84388" y="0"/>
                </a:cubicBezTo>
                <a:lnTo>
                  <a:pt x="2213274" y="0"/>
                </a:lnTo>
                <a:cubicBezTo>
                  <a:pt x="2259880" y="0"/>
                  <a:pt x="2297662" y="37782"/>
                  <a:pt x="2297662" y="84388"/>
                </a:cubicBezTo>
                <a:lnTo>
                  <a:pt x="2297662" y="1273857"/>
                </a:lnTo>
                <a:cubicBezTo>
                  <a:pt x="2297662" y="1320463"/>
                  <a:pt x="2259880" y="1358245"/>
                  <a:pt x="2213274" y="1358245"/>
                </a:cubicBezTo>
                <a:lnTo>
                  <a:pt x="84388" y="1358245"/>
                </a:lnTo>
                <a:cubicBezTo>
                  <a:pt x="37782" y="1358245"/>
                  <a:pt x="0" y="1320463"/>
                  <a:pt x="0" y="1273857"/>
                </a:cubicBezTo>
                <a:close/>
              </a:path>
            </a:pathLst>
          </a:custGeom>
          <a:solidFill>
            <a:srgbClr val="FCC11B">
              <a:alpha val="7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solidFill>
              <a:effectLst/>
              <a:uLnTx/>
              <a:uFillTx/>
              <a:latin typeface="Roboto Bold"/>
              <a:ea typeface="思源黑体 CN Regular"/>
              <a:cs typeface="+mn-cs"/>
            </a:endParaRPr>
          </a:p>
        </p:txBody>
      </p:sp>
      <p:sp>
        <p:nvSpPr>
          <p:cNvPr id="75" name="矩形: 圆角 72"/>
          <p:cNvSpPr/>
          <p:nvPr/>
        </p:nvSpPr>
        <p:spPr>
          <a:xfrm>
            <a:off x="896085" y="4749517"/>
            <a:ext cx="2297663" cy="1358246"/>
          </a:xfrm>
          <a:custGeom>
            <a:avLst/>
            <a:gdLst/>
            <a:ahLst/>
            <a:cxnLst/>
            <a:rect l="0" t="0" r="0" b="0"/>
            <a:pathLst>
              <a:path w="2297663" h="1358246">
                <a:moveTo>
                  <a:pt x="0" y="84388"/>
                </a:moveTo>
                <a:cubicBezTo>
                  <a:pt x="0" y="37782"/>
                  <a:pt x="37782" y="0"/>
                  <a:pt x="84388" y="0"/>
                </a:cubicBezTo>
                <a:lnTo>
                  <a:pt x="2213274" y="0"/>
                </a:lnTo>
                <a:cubicBezTo>
                  <a:pt x="2259880" y="0"/>
                  <a:pt x="2297662" y="37782"/>
                  <a:pt x="2297662" y="84388"/>
                </a:cubicBezTo>
                <a:lnTo>
                  <a:pt x="2297662" y="1273857"/>
                </a:lnTo>
                <a:cubicBezTo>
                  <a:pt x="2297662" y="1320463"/>
                  <a:pt x="2259880" y="1358245"/>
                  <a:pt x="2213274" y="1358245"/>
                </a:cubicBezTo>
                <a:lnTo>
                  <a:pt x="84388" y="1358245"/>
                </a:lnTo>
                <a:cubicBezTo>
                  <a:pt x="37782" y="1358245"/>
                  <a:pt x="0" y="1320463"/>
                  <a:pt x="0" y="1273857"/>
                </a:cubicBezTo>
                <a:close/>
              </a:path>
            </a:pathLst>
          </a:custGeom>
          <a:solidFill>
            <a:srgbClr val="537C9D">
              <a:alpha val="64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solidFill>
              <a:effectLst/>
              <a:uLnTx/>
              <a:uFillTx/>
              <a:latin typeface="Roboto Bold"/>
              <a:ea typeface="思源黑体 CN Regular"/>
              <a:cs typeface="+mn-cs"/>
            </a:endParaRPr>
          </a:p>
        </p:txBody>
      </p:sp>
      <p:sp>
        <p:nvSpPr>
          <p:cNvPr id="76" name="矩形: 圆角 72"/>
          <p:cNvSpPr/>
          <p:nvPr/>
        </p:nvSpPr>
        <p:spPr>
          <a:xfrm>
            <a:off x="3901448" y="4411763"/>
            <a:ext cx="2297663" cy="1358246"/>
          </a:xfrm>
          <a:custGeom>
            <a:avLst/>
            <a:gdLst/>
            <a:ahLst/>
            <a:cxnLst/>
            <a:rect l="0" t="0" r="0" b="0"/>
            <a:pathLst>
              <a:path w="2297663" h="1358246">
                <a:moveTo>
                  <a:pt x="0" y="84388"/>
                </a:moveTo>
                <a:cubicBezTo>
                  <a:pt x="0" y="37782"/>
                  <a:pt x="37782" y="0"/>
                  <a:pt x="84388" y="0"/>
                </a:cubicBezTo>
                <a:lnTo>
                  <a:pt x="2213274" y="0"/>
                </a:lnTo>
                <a:cubicBezTo>
                  <a:pt x="2259880" y="0"/>
                  <a:pt x="2297662" y="37782"/>
                  <a:pt x="2297662" y="84388"/>
                </a:cubicBezTo>
                <a:lnTo>
                  <a:pt x="2297662" y="1273857"/>
                </a:lnTo>
                <a:cubicBezTo>
                  <a:pt x="2297662" y="1320463"/>
                  <a:pt x="2259880" y="1358245"/>
                  <a:pt x="2213274" y="1358245"/>
                </a:cubicBezTo>
                <a:lnTo>
                  <a:pt x="84388" y="1358245"/>
                </a:lnTo>
                <a:cubicBezTo>
                  <a:pt x="37782" y="1358245"/>
                  <a:pt x="0" y="1320463"/>
                  <a:pt x="0" y="1273857"/>
                </a:cubicBezTo>
                <a:close/>
              </a:path>
            </a:pathLst>
          </a:custGeom>
          <a:solidFill>
            <a:srgbClr val="537C9D">
              <a:alpha val="64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solidFill>
              <a:effectLst/>
              <a:uLnTx/>
              <a:uFillTx/>
              <a:latin typeface="Roboto Bold"/>
              <a:ea typeface="思源黑体 CN Regular"/>
              <a:cs typeface="+mn-cs"/>
            </a:endParaRPr>
          </a:p>
        </p:txBody>
      </p:sp>
      <p:sp>
        <p:nvSpPr>
          <p:cNvPr id="77" name="矩形: 圆角 72"/>
          <p:cNvSpPr/>
          <p:nvPr/>
        </p:nvSpPr>
        <p:spPr>
          <a:xfrm>
            <a:off x="6906811" y="4772038"/>
            <a:ext cx="2297663" cy="1358246"/>
          </a:xfrm>
          <a:custGeom>
            <a:avLst/>
            <a:gdLst/>
            <a:ahLst/>
            <a:cxnLst/>
            <a:rect l="0" t="0" r="0" b="0"/>
            <a:pathLst>
              <a:path w="2297663" h="1358246">
                <a:moveTo>
                  <a:pt x="0" y="84388"/>
                </a:moveTo>
                <a:cubicBezTo>
                  <a:pt x="0" y="37782"/>
                  <a:pt x="37782" y="0"/>
                  <a:pt x="84388" y="0"/>
                </a:cubicBezTo>
                <a:lnTo>
                  <a:pt x="2213274" y="0"/>
                </a:lnTo>
                <a:cubicBezTo>
                  <a:pt x="2259880" y="0"/>
                  <a:pt x="2297662" y="37782"/>
                  <a:pt x="2297662" y="84388"/>
                </a:cubicBezTo>
                <a:lnTo>
                  <a:pt x="2297662" y="1273857"/>
                </a:lnTo>
                <a:cubicBezTo>
                  <a:pt x="2297662" y="1320463"/>
                  <a:pt x="2259880" y="1358245"/>
                  <a:pt x="2213274" y="1358245"/>
                </a:cubicBezTo>
                <a:lnTo>
                  <a:pt x="84388" y="1358245"/>
                </a:lnTo>
                <a:cubicBezTo>
                  <a:pt x="37782" y="1358245"/>
                  <a:pt x="0" y="1320463"/>
                  <a:pt x="0" y="1273857"/>
                </a:cubicBezTo>
                <a:close/>
              </a:path>
            </a:pathLst>
          </a:custGeom>
          <a:solidFill>
            <a:srgbClr val="537C9D">
              <a:alpha val="64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solidFill>
              <a:effectLst/>
              <a:uLnTx/>
              <a:uFillTx/>
              <a:latin typeface="Roboto Bold"/>
              <a:ea typeface="思源黑体 CN Regular"/>
              <a:cs typeface="+mn-cs"/>
            </a:endParaRPr>
          </a:p>
        </p:txBody>
      </p:sp>
      <p:sp>
        <p:nvSpPr>
          <p:cNvPr id="78" name="矩形: 圆角 72"/>
          <p:cNvSpPr/>
          <p:nvPr/>
        </p:nvSpPr>
        <p:spPr>
          <a:xfrm>
            <a:off x="9924072" y="4357062"/>
            <a:ext cx="2157862" cy="1358246"/>
          </a:xfrm>
          <a:custGeom>
            <a:avLst/>
            <a:gdLst/>
            <a:ahLst/>
            <a:cxnLst/>
            <a:rect l="0" t="0" r="0" b="0"/>
            <a:pathLst>
              <a:path w="2297663" h="1358246">
                <a:moveTo>
                  <a:pt x="0" y="84388"/>
                </a:moveTo>
                <a:cubicBezTo>
                  <a:pt x="0" y="37782"/>
                  <a:pt x="37782" y="0"/>
                  <a:pt x="84388" y="0"/>
                </a:cubicBezTo>
                <a:lnTo>
                  <a:pt x="2213274" y="0"/>
                </a:lnTo>
                <a:cubicBezTo>
                  <a:pt x="2259880" y="0"/>
                  <a:pt x="2297662" y="37782"/>
                  <a:pt x="2297662" y="84388"/>
                </a:cubicBezTo>
                <a:lnTo>
                  <a:pt x="2297662" y="1273857"/>
                </a:lnTo>
                <a:cubicBezTo>
                  <a:pt x="2297662" y="1320463"/>
                  <a:pt x="2259880" y="1358245"/>
                  <a:pt x="2213274" y="1358245"/>
                </a:cubicBezTo>
                <a:lnTo>
                  <a:pt x="84388" y="1358245"/>
                </a:lnTo>
                <a:cubicBezTo>
                  <a:pt x="37782" y="1358245"/>
                  <a:pt x="0" y="1320463"/>
                  <a:pt x="0" y="1273857"/>
                </a:cubicBezTo>
                <a:close/>
              </a:path>
            </a:pathLst>
          </a:custGeom>
          <a:solidFill>
            <a:srgbClr val="537C9D">
              <a:alpha val="64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2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solidFill>
              <a:effectLst/>
              <a:uLnTx/>
              <a:uFillTx/>
              <a:latin typeface="Roboto Bold"/>
              <a:ea typeface="思源黑体 CN Regular"/>
              <a:cs typeface="+mn-cs"/>
            </a:endParaRPr>
          </a:p>
        </p:txBody>
      </p:sp>
      <p:sp>
        <p:nvSpPr>
          <p:cNvPr id="79" name="文本框 78"/>
          <p:cNvSpPr txBox="1"/>
          <p:nvPr/>
        </p:nvSpPr>
        <p:spPr>
          <a:xfrm>
            <a:off x="853748" y="4817128"/>
            <a:ext cx="2348566" cy="1200329"/>
          </a:xfrm>
          <a:prstGeom prst="rect">
            <a:avLst/>
          </a:prstGeom>
          <a:noFill/>
        </p:spPr>
        <p:txBody>
          <a:bodyPr wrap="square" rtlCol="0">
            <a:spAutoFit/>
          </a:bodyPr>
          <a:lstStyle/>
          <a:p>
            <a:pPr algn="ctr"/>
            <a:r>
              <a:rPr lang="zh-CN" altLang="en-US" b="0" i="0" dirty="0">
                <a:solidFill>
                  <a:schemeClr val="bg1"/>
                </a:solidFill>
                <a:effectLst/>
                <a:latin typeface="Helvetica Neue"/>
              </a:rPr>
              <a:t>千仞之墙，百炼之钢</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镂木铄金，飞天巡洋</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公诚勇毅，永矢毋忘</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中华灿烂，工大无疆</a:t>
            </a:r>
            <a:endParaRPr lang="zh-CN" altLang="en-US" b="0" i="0" dirty="0">
              <a:solidFill>
                <a:schemeClr val="bg1"/>
              </a:solidFill>
              <a:effectLst/>
              <a:latin typeface="Helvetica Neue"/>
            </a:endParaRPr>
          </a:p>
        </p:txBody>
      </p:sp>
      <p:sp>
        <p:nvSpPr>
          <p:cNvPr id="80" name="文本框 79"/>
          <p:cNvSpPr txBox="1"/>
          <p:nvPr/>
        </p:nvSpPr>
        <p:spPr>
          <a:xfrm>
            <a:off x="6881359" y="4850996"/>
            <a:ext cx="2348566" cy="1200329"/>
          </a:xfrm>
          <a:prstGeom prst="rect">
            <a:avLst/>
          </a:prstGeom>
          <a:noFill/>
        </p:spPr>
        <p:txBody>
          <a:bodyPr wrap="square" rtlCol="0">
            <a:spAutoFit/>
          </a:bodyPr>
          <a:lstStyle/>
          <a:p>
            <a:pPr algn="ctr"/>
            <a:r>
              <a:rPr lang="zh-CN" altLang="en-US" b="0" i="0" dirty="0">
                <a:solidFill>
                  <a:schemeClr val="bg1"/>
                </a:solidFill>
                <a:effectLst/>
                <a:latin typeface="Helvetica Neue"/>
              </a:rPr>
              <a:t>千仞之墙，百炼之钢</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镂木铄金，飞天巡洋</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公诚勇毅，永矢毋忘</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中华灿烂，工大无疆</a:t>
            </a:r>
            <a:endParaRPr lang="zh-CN" altLang="en-US" b="0" i="0" dirty="0">
              <a:solidFill>
                <a:schemeClr val="bg1"/>
              </a:solidFill>
              <a:effectLst/>
              <a:latin typeface="Helvetica Neue"/>
            </a:endParaRPr>
          </a:p>
        </p:txBody>
      </p:sp>
      <p:sp>
        <p:nvSpPr>
          <p:cNvPr id="81" name="文本框 80"/>
          <p:cNvSpPr txBox="1"/>
          <p:nvPr/>
        </p:nvSpPr>
        <p:spPr>
          <a:xfrm>
            <a:off x="8418575" y="1650301"/>
            <a:ext cx="2348566" cy="1200329"/>
          </a:xfrm>
          <a:prstGeom prst="rect">
            <a:avLst/>
          </a:prstGeom>
          <a:noFill/>
        </p:spPr>
        <p:txBody>
          <a:bodyPr wrap="square" rtlCol="0">
            <a:spAutoFit/>
          </a:bodyPr>
          <a:lstStyle/>
          <a:p>
            <a:pPr algn="ctr"/>
            <a:r>
              <a:rPr lang="zh-CN" altLang="en-US" b="0" i="0" dirty="0">
                <a:solidFill>
                  <a:schemeClr val="bg1"/>
                </a:solidFill>
                <a:effectLst/>
                <a:latin typeface="Helvetica Neue"/>
              </a:rPr>
              <a:t>千仞之墙，百炼之钢</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镂木铄金，飞天巡洋</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公诚勇毅，永矢毋忘</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中华灿烂，工大无疆</a:t>
            </a:r>
            <a:endParaRPr lang="zh-CN" altLang="en-US" b="0" i="0" dirty="0">
              <a:solidFill>
                <a:schemeClr val="bg1"/>
              </a:solidFill>
              <a:effectLst/>
              <a:latin typeface="Helvetica Neue"/>
            </a:endParaRPr>
          </a:p>
        </p:txBody>
      </p:sp>
      <p:sp>
        <p:nvSpPr>
          <p:cNvPr id="82" name="文本框 81"/>
          <p:cNvSpPr txBox="1"/>
          <p:nvPr/>
        </p:nvSpPr>
        <p:spPr>
          <a:xfrm>
            <a:off x="5369932" y="2048846"/>
            <a:ext cx="2348566" cy="1200329"/>
          </a:xfrm>
          <a:prstGeom prst="rect">
            <a:avLst/>
          </a:prstGeom>
          <a:noFill/>
        </p:spPr>
        <p:txBody>
          <a:bodyPr wrap="square" rtlCol="0">
            <a:spAutoFit/>
          </a:bodyPr>
          <a:lstStyle/>
          <a:p>
            <a:pPr algn="ctr"/>
            <a:r>
              <a:rPr lang="zh-CN" altLang="en-US" b="0" i="0" dirty="0">
                <a:solidFill>
                  <a:schemeClr val="bg1"/>
                </a:solidFill>
                <a:effectLst/>
                <a:latin typeface="Helvetica Neue"/>
              </a:rPr>
              <a:t>千仞之墙，百炼之钢</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镂木铄金，飞天巡洋</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公诚勇毅，永矢毋忘</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中华灿烂，工大无疆</a:t>
            </a:r>
            <a:endParaRPr lang="zh-CN" altLang="en-US" b="0" i="0" dirty="0">
              <a:solidFill>
                <a:schemeClr val="bg1"/>
              </a:solidFill>
              <a:effectLst/>
              <a:latin typeface="Helvetica Neue"/>
            </a:endParaRPr>
          </a:p>
        </p:txBody>
      </p:sp>
      <p:sp>
        <p:nvSpPr>
          <p:cNvPr id="83" name="文本框 82"/>
          <p:cNvSpPr txBox="1"/>
          <p:nvPr/>
        </p:nvSpPr>
        <p:spPr>
          <a:xfrm>
            <a:off x="2389840" y="1634117"/>
            <a:ext cx="2348566" cy="1200329"/>
          </a:xfrm>
          <a:prstGeom prst="rect">
            <a:avLst/>
          </a:prstGeom>
          <a:noFill/>
        </p:spPr>
        <p:txBody>
          <a:bodyPr wrap="square" rtlCol="0">
            <a:spAutoFit/>
          </a:bodyPr>
          <a:lstStyle/>
          <a:p>
            <a:pPr algn="ctr"/>
            <a:r>
              <a:rPr lang="zh-CN" altLang="en-US" b="0" i="0" dirty="0">
                <a:solidFill>
                  <a:schemeClr val="bg1"/>
                </a:solidFill>
                <a:effectLst/>
                <a:latin typeface="Helvetica Neue"/>
              </a:rPr>
              <a:t>千仞之墙，百炼之钢</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镂木铄金，飞天巡洋</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公诚勇毅，永矢毋忘</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中华灿烂，工大无疆</a:t>
            </a:r>
            <a:endParaRPr lang="zh-CN" altLang="en-US" b="0" i="0" dirty="0">
              <a:solidFill>
                <a:schemeClr val="bg1"/>
              </a:solidFill>
              <a:effectLst/>
              <a:latin typeface="Helvetica Neue"/>
            </a:endParaRPr>
          </a:p>
        </p:txBody>
      </p:sp>
      <p:sp>
        <p:nvSpPr>
          <p:cNvPr id="84" name="文本框 83"/>
          <p:cNvSpPr txBox="1"/>
          <p:nvPr/>
        </p:nvSpPr>
        <p:spPr>
          <a:xfrm>
            <a:off x="9828720" y="4452792"/>
            <a:ext cx="2348566" cy="1200329"/>
          </a:xfrm>
          <a:prstGeom prst="rect">
            <a:avLst/>
          </a:prstGeom>
          <a:noFill/>
        </p:spPr>
        <p:txBody>
          <a:bodyPr wrap="square" rtlCol="0">
            <a:spAutoFit/>
          </a:bodyPr>
          <a:lstStyle/>
          <a:p>
            <a:pPr algn="ctr"/>
            <a:r>
              <a:rPr lang="zh-CN" altLang="en-US" b="0" i="0" dirty="0">
                <a:solidFill>
                  <a:schemeClr val="bg1"/>
                </a:solidFill>
                <a:effectLst/>
                <a:latin typeface="Helvetica Neue"/>
              </a:rPr>
              <a:t>千仞之墙，百炼之钢</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镂木铄金，飞天巡洋</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公诚勇毅，永矢毋忘</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中华灿烂，工大无疆</a:t>
            </a:r>
            <a:endParaRPr lang="zh-CN" altLang="en-US" b="0" i="0" dirty="0">
              <a:solidFill>
                <a:schemeClr val="bg1"/>
              </a:solidFill>
              <a:effectLst/>
              <a:latin typeface="Helvetica Neue"/>
            </a:endParaRPr>
          </a:p>
        </p:txBody>
      </p:sp>
      <p:sp>
        <p:nvSpPr>
          <p:cNvPr id="85" name="文本框 84"/>
          <p:cNvSpPr txBox="1"/>
          <p:nvPr/>
        </p:nvSpPr>
        <p:spPr>
          <a:xfrm>
            <a:off x="3859965" y="4505180"/>
            <a:ext cx="2348566" cy="1200329"/>
          </a:xfrm>
          <a:prstGeom prst="rect">
            <a:avLst/>
          </a:prstGeom>
          <a:noFill/>
        </p:spPr>
        <p:txBody>
          <a:bodyPr wrap="square" rtlCol="0">
            <a:spAutoFit/>
          </a:bodyPr>
          <a:lstStyle/>
          <a:p>
            <a:pPr algn="ctr"/>
            <a:r>
              <a:rPr lang="zh-CN" altLang="en-US" b="0" i="0" dirty="0">
                <a:solidFill>
                  <a:schemeClr val="bg1"/>
                </a:solidFill>
                <a:effectLst/>
                <a:latin typeface="Helvetica Neue"/>
              </a:rPr>
              <a:t>千仞之墙，百炼之钢</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镂木铄金，飞天巡洋</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公诚勇毅，永矢毋忘</a:t>
            </a:r>
            <a:endParaRPr lang="zh-CN" altLang="en-US" b="0" i="0" dirty="0">
              <a:solidFill>
                <a:schemeClr val="bg1"/>
              </a:solidFill>
              <a:effectLst/>
              <a:latin typeface="Helvetica Neue"/>
            </a:endParaRPr>
          </a:p>
          <a:p>
            <a:pPr algn="ctr"/>
            <a:r>
              <a:rPr lang="zh-CN" altLang="en-US" b="0" i="0" dirty="0">
                <a:solidFill>
                  <a:schemeClr val="bg1"/>
                </a:solidFill>
                <a:effectLst/>
                <a:latin typeface="Helvetica Neue"/>
              </a:rPr>
              <a:t>中华灿烂，工大无疆</a:t>
            </a:r>
            <a:endParaRPr lang="zh-CN" altLang="en-US" b="0" i="0" dirty="0">
              <a:solidFill>
                <a:schemeClr val="bg1"/>
              </a:solidFill>
              <a:effectLst/>
              <a:latin typeface="Helvetica Neu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l="27483" r="27243"/>
          <a:stretch>
            <a:fillRect/>
          </a:stretch>
        </p:blipFill>
        <p:spPr>
          <a:xfrm>
            <a:off x="7534656" y="1591"/>
            <a:ext cx="4657344" cy="6858000"/>
          </a:xfrm>
          <a:prstGeom prst="rect">
            <a:avLst/>
          </a:prstGeom>
        </p:spPr>
      </p:pic>
      <p:sp>
        <p:nvSpPr>
          <p:cNvPr id="7" name="矩形 6"/>
          <p:cNvSpPr/>
          <p:nvPr/>
        </p:nvSpPr>
        <p:spPr>
          <a:xfrm>
            <a:off x="0" y="0"/>
            <a:ext cx="7534656" cy="6858000"/>
          </a:xfrm>
          <a:prstGeom prst="rect">
            <a:avLst/>
          </a:prstGeom>
          <a:gradFill flip="none" rotWithShape="1">
            <a:gsLst>
              <a:gs pos="0">
                <a:srgbClr val="91ACDD"/>
              </a:gs>
              <a:gs pos="98000">
                <a:srgbClr val="2F557A"/>
              </a:gs>
            </a:gsLst>
            <a:lin ang="27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pic>
        <p:nvPicPr>
          <p:cNvPr id="3" name="图片 2"/>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801437" y="2101065"/>
            <a:ext cx="4029075" cy="4000500"/>
          </a:xfrm>
          <a:prstGeom prst="rect">
            <a:avLst/>
          </a:prstGeom>
        </p:spPr>
      </p:pic>
      <p:grpSp>
        <p:nvGrpSpPr>
          <p:cNvPr id="50" name="组合 49"/>
          <p:cNvGrpSpPr/>
          <p:nvPr/>
        </p:nvGrpSpPr>
        <p:grpSpPr>
          <a:xfrm>
            <a:off x="5579533" y="957151"/>
            <a:ext cx="5737755" cy="5351574"/>
            <a:chOff x="5579533" y="957151"/>
            <a:chExt cx="5737755" cy="5351574"/>
          </a:xfrm>
        </p:grpSpPr>
        <p:sp>
          <p:nvSpPr>
            <p:cNvPr id="11" name="矩形: 圆角 10"/>
            <p:cNvSpPr/>
            <p:nvPr/>
          </p:nvSpPr>
          <p:spPr>
            <a:xfrm>
              <a:off x="5579533" y="957151"/>
              <a:ext cx="5737755" cy="1647356"/>
            </a:xfrm>
            <a:prstGeom prst="roundRect">
              <a:avLst>
                <a:gd name="adj" fmla="val 3947"/>
              </a:avLst>
            </a:prstGeom>
            <a:gradFill flip="none" rotWithShape="1">
              <a:gsLst>
                <a:gs pos="0">
                  <a:srgbClr val="EFC49C"/>
                </a:gs>
                <a:gs pos="100000">
                  <a:schemeClr val="accent4"/>
                </a:gs>
              </a:gsLst>
              <a:lin ang="2700000" scaled="1"/>
              <a:tileRect/>
            </a:gradFill>
            <a:ln>
              <a:noFill/>
            </a:ln>
            <a:effectLst>
              <a:outerShdw blurRad="266700" dist="279400" dir="5400000" sx="86000" sy="86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44" name="矩形: 圆角 43"/>
            <p:cNvSpPr/>
            <p:nvPr/>
          </p:nvSpPr>
          <p:spPr>
            <a:xfrm>
              <a:off x="5579533" y="2809260"/>
              <a:ext cx="5737755" cy="1647356"/>
            </a:xfrm>
            <a:prstGeom prst="roundRect">
              <a:avLst>
                <a:gd name="adj" fmla="val 3947"/>
              </a:avLst>
            </a:prstGeom>
            <a:gradFill flip="none" rotWithShape="1">
              <a:gsLst>
                <a:gs pos="0">
                  <a:srgbClr val="EFC49C"/>
                </a:gs>
                <a:gs pos="100000">
                  <a:schemeClr val="accent4"/>
                </a:gs>
              </a:gsLst>
              <a:lin ang="2700000" scaled="1"/>
              <a:tileRect/>
            </a:gradFill>
            <a:ln>
              <a:noFill/>
            </a:ln>
            <a:effectLst>
              <a:outerShdw blurRad="266700" dist="279400" dir="5400000" sx="86000" sy="86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45" name="矩形: 圆角 44"/>
            <p:cNvSpPr/>
            <p:nvPr/>
          </p:nvSpPr>
          <p:spPr>
            <a:xfrm>
              <a:off x="5579533" y="4661369"/>
              <a:ext cx="5737755" cy="1647356"/>
            </a:xfrm>
            <a:prstGeom prst="roundRect">
              <a:avLst>
                <a:gd name="adj" fmla="val 3947"/>
              </a:avLst>
            </a:prstGeom>
            <a:gradFill flip="none" rotWithShape="1">
              <a:gsLst>
                <a:gs pos="0">
                  <a:srgbClr val="EFC49C"/>
                </a:gs>
                <a:gs pos="100000">
                  <a:schemeClr val="accent4"/>
                </a:gs>
              </a:gsLst>
              <a:lin ang="2700000" scaled="1"/>
              <a:tileRect/>
            </a:gradFill>
            <a:ln>
              <a:noFill/>
            </a:ln>
            <a:effectLst>
              <a:outerShdw blurRad="266700" dist="279400" dir="5400000" sx="86000" sy="86000" algn="t" rotWithShape="0">
                <a:schemeClr val="accent4">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grpSp>
      <p:sp>
        <p:nvSpPr>
          <p:cNvPr id="16" name="文本框 15"/>
          <p:cNvSpPr txBox="1"/>
          <p:nvPr/>
        </p:nvSpPr>
        <p:spPr>
          <a:xfrm>
            <a:off x="5795374" y="1172082"/>
            <a:ext cx="848309" cy="400110"/>
          </a:xfrm>
          <a:prstGeom prst="rect">
            <a:avLst/>
          </a:prstGeom>
        </p:spPr>
        <p:txBody>
          <a:bodyPr wrap="none">
            <a:spAutoFit/>
          </a:bodyPr>
          <a:lstStyle>
            <a:defPPr>
              <a:defRPr lang="zh-CN"/>
            </a:defPPr>
            <a:lvl1pPr>
              <a:defRPr sz="3200">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dirty="0">
                <a:solidFill>
                  <a:srgbClr val="CA865F">
                    <a:lumMod val="50000"/>
                  </a:srgbClr>
                </a:solidFill>
                <a:latin typeface="微软雅黑" panose="020B0503020204020204" pitchFamily="34" charset="-122"/>
                <a:ea typeface="微软雅黑" panose="020B0503020204020204" pitchFamily="34" charset="-122"/>
              </a:rPr>
              <a:t>问题</a:t>
            </a:r>
            <a:r>
              <a:rPr lang="en-US" altLang="zh-CN" sz="2000" b="1" dirty="0">
                <a:solidFill>
                  <a:srgbClr val="CA865F">
                    <a:lumMod val="50000"/>
                  </a:srgbClr>
                </a:solidFill>
                <a:latin typeface="微软雅黑" panose="020B0503020204020204" pitchFamily="34" charset="-122"/>
                <a:ea typeface="微软雅黑" panose="020B0503020204020204" pitchFamily="34" charset="-122"/>
              </a:rPr>
              <a:t>1</a:t>
            </a:r>
            <a:endParaRPr kumimoji="0" lang="zh-CN" altLang="en-US" sz="2000" b="1" i="0" u="none" strike="noStrike" kern="1200" cap="none" spc="0" normalizeH="0" baseline="0" noProof="0" dirty="0">
              <a:ln>
                <a:noFill/>
              </a:ln>
              <a:solidFill>
                <a:srgbClr val="CA865F">
                  <a:lumMod val="50000"/>
                </a:srgbClr>
              </a:solidFill>
              <a:effectLst/>
              <a:uLnTx/>
              <a:uFillTx/>
              <a:latin typeface="微软雅黑" panose="020B0503020204020204" pitchFamily="34" charset="-122"/>
              <a:ea typeface="微软雅黑" panose="020B0503020204020204" pitchFamily="34" charset="-122"/>
            </a:endParaRPr>
          </a:p>
        </p:txBody>
      </p:sp>
      <p:sp>
        <p:nvSpPr>
          <p:cNvPr id="17" name="文本框 16"/>
          <p:cNvSpPr txBox="1"/>
          <p:nvPr/>
        </p:nvSpPr>
        <p:spPr>
          <a:xfrm>
            <a:off x="5795374" y="1684448"/>
            <a:ext cx="3719830" cy="829945"/>
          </a:xfrm>
          <a:prstGeom prst="rect">
            <a:avLst/>
          </a:prstGeom>
          <a:noFill/>
        </p:spPr>
        <p:txBody>
          <a:bodyPr wrap="none">
            <a:spAutoFit/>
          </a:bodyPr>
          <a:lstStyle/>
          <a:p>
            <a:pPr marL="285750" indent="-285750" algn="l">
              <a:lnSpc>
                <a:spcPct val="150000"/>
              </a:lnSpc>
              <a:buFont typeface="Arial" panose="020B0604020202020204" pitchFamily="34" charset="0"/>
              <a:buChar char="•"/>
              <a:defRPr/>
            </a:pPr>
            <a:r>
              <a:rPr lang="zh-CN" altLang="en-US" sz="1600" noProof="0" dirty="0">
                <a:ln>
                  <a:noFill/>
                </a:ln>
                <a:solidFill>
                  <a:schemeClr val="tx1">
                    <a:alpha val="70000"/>
                  </a:schemeClr>
                </a:solidFill>
                <a:effectLst/>
                <a:uLnTx/>
                <a:uFillTx/>
                <a:latin typeface="微软雅黑" panose="020B0503020204020204" pitchFamily="34" charset="-122"/>
                <a:ea typeface="微软雅黑" panose="020B0503020204020204" pitchFamily="34" charset="-122"/>
                <a:sym typeface="+mn-ea"/>
              </a:rPr>
              <a:t>单击此处添加文本单击此处添加文本</a:t>
            </a:r>
            <a:endParaRPr lang="zh-CN" altLang="en-US" sz="1600" noProof="0" dirty="0">
              <a:ln>
                <a:noFill/>
              </a:ln>
              <a:solidFill>
                <a:schemeClr val="tx1">
                  <a:alpha val="70000"/>
                </a:schemeClr>
              </a:solidFill>
              <a:effectLst/>
              <a:uLnTx/>
              <a:uFillTx/>
              <a:latin typeface="微软雅黑" panose="020B0503020204020204" pitchFamily="34" charset="-122"/>
              <a:ea typeface="微软雅黑" panose="020B0503020204020204" pitchFamily="34" charset="-122"/>
              <a:sym typeface="+mn-ea"/>
            </a:endParaRPr>
          </a:p>
          <a:p>
            <a:pPr marL="285750" indent="-285750" algn="l">
              <a:lnSpc>
                <a:spcPct val="150000"/>
              </a:lnSpc>
              <a:buFont typeface="Arial" panose="020B0604020202020204" pitchFamily="34" charset="0"/>
              <a:buChar char="•"/>
              <a:defRPr/>
            </a:pPr>
            <a:r>
              <a:rPr lang="zh-CN" altLang="en-US" sz="1600" noProof="0" dirty="0">
                <a:ln>
                  <a:noFill/>
                </a:ln>
                <a:solidFill>
                  <a:schemeClr val="tx1">
                    <a:alpha val="70000"/>
                  </a:schemeClr>
                </a:solidFill>
                <a:effectLst/>
                <a:uLnTx/>
                <a:uFillTx/>
                <a:latin typeface="微软雅黑" panose="020B0503020204020204" pitchFamily="34" charset="-122"/>
                <a:ea typeface="微软雅黑" panose="020B0503020204020204" pitchFamily="34" charset="-122"/>
                <a:sym typeface="+mn-ea"/>
              </a:rPr>
              <a:t>单击此处添加文本单击此处添加文本</a:t>
            </a:r>
            <a:endParaRPr lang="zh-CN" altLang="en-US" sz="1600" b="1" i="0" dirty="0">
              <a:effectLst/>
              <a:latin typeface="+mn-ea"/>
            </a:endParaRPr>
          </a:p>
        </p:txBody>
      </p:sp>
      <p:sp>
        <p:nvSpPr>
          <p:cNvPr id="21" name="文本框 20"/>
          <p:cNvSpPr txBox="1"/>
          <p:nvPr/>
        </p:nvSpPr>
        <p:spPr>
          <a:xfrm>
            <a:off x="5795374" y="3024191"/>
            <a:ext cx="856325" cy="400110"/>
          </a:xfrm>
          <a:prstGeom prst="rect">
            <a:avLst/>
          </a:prstGeom>
        </p:spPr>
        <p:txBody>
          <a:bodyPr wrap="none">
            <a:spAutoFit/>
          </a:bodyPr>
          <a:lstStyle>
            <a:defPPr>
              <a:defRPr lang="zh-CN"/>
            </a:defPPr>
            <a:lvl1pPr>
              <a:defRPr sz="3200">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dirty="0">
                <a:solidFill>
                  <a:srgbClr val="CA865F">
                    <a:lumMod val="50000"/>
                  </a:srgbClr>
                </a:solidFill>
                <a:latin typeface="微软雅黑" panose="020B0503020204020204" pitchFamily="34" charset="-122"/>
                <a:ea typeface="微软雅黑" panose="020B0503020204020204" pitchFamily="34" charset="-122"/>
              </a:rPr>
              <a:t>问题</a:t>
            </a:r>
            <a:r>
              <a:rPr lang="en-US" altLang="zh-CN" sz="2000" b="1" dirty="0">
                <a:solidFill>
                  <a:srgbClr val="CA865F">
                    <a:lumMod val="50000"/>
                  </a:srgbClr>
                </a:solidFill>
                <a:latin typeface="微软雅黑" panose="020B0503020204020204" pitchFamily="34" charset="-122"/>
                <a:ea typeface="微软雅黑" panose="020B0503020204020204" pitchFamily="34" charset="-122"/>
              </a:rPr>
              <a:t>2</a:t>
            </a:r>
            <a:endParaRPr lang="zh-CN" altLang="en-US" sz="2000" b="1" dirty="0">
              <a:solidFill>
                <a:srgbClr val="CA865F">
                  <a:lumMod val="50000"/>
                </a:srgbClr>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5795374" y="4876300"/>
            <a:ext cx="856325" cy="400110"/>
          </a:xfrm>
          <a:prstGeom prst="rect">
            <a:avLst/>
          </a:prstGeom>
        </p:spPr>
        <p:txBody>
          <a:bodyPr wrap="none">
            <a:spAutoFit/>
          </a:bodyPr>
          <a:lstStyle>
            <a:defPPr>
              <a:defRPr lang="zh-CN"/>
            </a:defPPr>
            <a:lvl1pPr>
              <a:defRPr sz="3200">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dirty="0">
                <a:solidFill>
                  <a:srgbClr val="CA865F">
                    <a:lumMod val="50000"/>
                  </a:srgbClr>
                </a:solidFill>
                <a:latin typeface="微软雅黑" panose="020B0503020204020204" pitchFamily="34" charset="-122"/>
                <a:ea typeface="微软雅黑" panose="020B0503020204020204" pitchFamily="34" charset="-122"/>
              </a:rPr>
              <a:t>问题</a:t>
            </a:r>
            <a:r>
              <a:rPr lang="en-US" altLang="zh-CN" sz="2000" b="1" dirty="0">
                <a:solidFill>
                  <a:srgbClr val="CA865F">
                    <a:lumMod val="50000"/>
                  </a:srgbClr>
                </a:solidFill>
                <a:latin typeface="微软雅黑" panose="020B0503020204020204" pitchFamily="34" charset="-122"/>
                <a:ea typeface="微软雅黑" panose="020B0503020204020204" pitchFamily="34" charset="-122"/>
              </a:rPr>
              <a:t>3</a:t>
            </a:r>
            <a:endParaRPr lang="zh-CN" altLang="en-US" sz="2000" b="1" dirty="0">
              <a:solidFill>
                <a:srgbClr val="CA865F">
                  <a:lumMod val="50000"/>
                </a:srgbClr>
              </a:solidFill>
              <a:latin typeface="微软雅黑" panose="020B0503020204020204" pitchFamily="34" charset="-122"/>
              <a:ea typeface="微软雅黑" panose="020B0503020204020204" pitchFamily="34" charset="-122"/>
            </a:endParaRPr>
          </a:p>
        </p:txBody>
      </p:sp>
      <p:grpSp>
        <p:nvGrpSpPr>
          <p:cNvPr id="49" name="组合 48"/>
          <p:cNvGrpSpPr/>
          <p:nvPr/>
        </p:nvGrpSpPr>
        <p:grpSpPr>
          <a:xfrm>
            <a:off x="782596" y="2243055"/>
            <a:ext cx="4078963" cy="3452217"/>
            <a:chOff x="782596" y="2465134"/>
            <a:chExt cx="4078963" cy="3452217"/>
          </a:xfrm>
        </p:grpSpPr>
        <p:sp>
          <p:nvSpPr>
            <p:cNvPr id="6" name="文本框 5"/>
            <p:cNvSpPr txBox="1"/>
            <p:nvPr/>
          </p:nvSpPr>
          <p:spPr>
            <a:xfrm>
              <a:off x="782596" y="2465134"/>
              <a:ext cx="4078963" cy="1322070"/>
            </a:xfrm>
            <a:prstGeom prst="rect">
              <a:avLst/>
            </a:prstGeom>
            <a:noFill/>
          </p:spPr>
          <p:txBody>
            <a:bodyPr wrap="square">
              <a:spAutoFit/>
            </a:bodyPr>
            <a:lstStyle/>
            <a:p>
              <a:r>
                <a:rPr lang="zh-CN" altLang="en-US" sz="1600" noProof="0" dirty="0">
                  <a:ln>
                    <a:noFill/>
                  </a:ln>
                  <a:solidFill>
                    <a:schemeClr val="bg1">
                      <a:alpha val="70000"/>
                    </a:schemeClr>
                  </a:solidFill>
                  <a:effectLst/>
                  <a:uLnTx/>
                  <a:uFillTx/>
                  <a:latin typeface="微软雅黑" panose="020B0503020204020204" pitchFamily="34" charset="-122"/>
                  <a:ea typeface="微软雅黑" panose="020B0503020204020204" pitchFamily="34" charset="-122"/>
                  <a:sym typeface="+mn-ea"/>
                </a:rPr>
                <a:t>单击此处添加文本单击此处添加文本单击此处添加文本单击此处添加文本单击此处添加文本</a:t>
              </a:r>
              <a:endParaRPr lang="zh-CN" altLang="en-US" sz="1600" b="0" i="0" dirty="0">
                <a:solidFill>
                  <a:schemeClr val="bg1"/>
                </a:solidFill>
                <a:effectLst/>
                <a:latin typeface="Helvetica Neue"/>
              </a:endParaRPr>
            </a:p>
            <a:p>
              <a:endParaRPr lang="en-US" altLang="zh-CN" sz="1600" dirty="0">
                <a:solidFill>
                  <a:schemeClr val="bg1"/>
                </a:solidFill>
                <a:latin typeface="Helvetica Neue"/>
              </a:endParaRPr>
            </a:p>
            <a:p>
              <a:endParaRPr lang="zh-CN" altLang="en-US" sz="1600" b="0" i="0" dirty="0">
                <a:solidFill>
                  <a:schemeClr val="bg1"/>
                </a:solidFill>
                <a:effectLst/>
                <a:latin typeface="Helvetica Neue"/>
              </a:endParaRPr>
            </a:p>
          </p:txBody>
        </p:sp>
        <p:sp>
          <p:nvSpPr>
            <p:cNvPr id="28" name="文本框 27"/>
            <p:cNvSpPr txBox="1"/>
            <p:nvPr/>
          </p:nvSpPr>
          <p:spPr>
            <a:xfrm>
              <a:off x="782596" y="4595281"/>
              <a:ext cx="4078963" cy="1322070"/>
            </a:xfrm>
            <a:prstGeom prst="rect">
              <a:avLst/>
            </a:prstGeom>
            <a:noFill/>
          </p:spPr>
          <p:txBody>
            <a:bodyPr wrap="square">
              <a:spAutoFit/>
            </a:bodyPr>
            <a:lstStyle/>
            <a:p>
              <a:endParaRPr lang="zh-CN" altLang="en-US" sz="1600" noProof="0" dirty="0">
                <a:ln>
                  <a:noFill/>
                </a:ln>
                <a:solidFill>
                  <a:schemeClr val="bg1">
                    <a:alpha val="70000"/>
                  </a:schemeClr>
                </a:solidFill>
                <a:effectLst/>
                <a:uLnTx/>
                <a:uFillTx/>
                <a:latin typeface="微软雅黑" panose="020B0503020204020204" pitchFamily="34" charset="-122"/>
                <a:ea typeface="微软雅黑" panose="020B0503020204020204" pitchFamily="34" charset="-122"/>
                <a:sym typeface="+mn-ea"/>
              </a:endParaRPr>
            </a:p>
            <a:p>
              <a:endParaRPr lang="zh-CN" altLang="en-US" sz="1600" noProof="0" dirty="0">
                <a:ln>
                  <a:noFill/>
                </a:ln>
                <a:solidFill>
                  <a:schemeClr val="bg1">
                    <a:alpha val="70000"/>
                  </a:schemeClr>
                </a:solidFill>
                <a:effectLst/>
                <a:uLnTx/>
                <a:uFillTx/>
                <a:latin typeface="微软雅黑" panose="020B0503020204020204" pitchFamily="34" charset="-122"/>
                <a:ea typeface="微软雅黑" panose="020B0503020204020204" pitchFamily="34" charset="-122"/>
                <a:sym typeface="+mn-ea"/>
              </a:endParaRPr>
            </a:p>
            <a:p>
              <a:r>
                <a:rPr lang="zh-CN" altLang="en-US" sz="1600" noProof="0" dirty="0">
                  <a:ln>
                    <a:noFill/>
                  </a:ln>
                  <a:solidFill>
                    <a:schemeClr val="bg1">
                      <a:alpha val="70000"/>
                    </a:schemeClr>
                  </a:solidFill>
                  <a:effectLst/>
                  <a:uLnTx/>
                  <a:uFillTx/>
                  <a:latin typeface="微软雅黑" panose="020B0503020204020204" pitchFamily="34" charset="-122"/>
                  <a:ea typeface="微软雅黑" panose="020B0503020204020204" pitchFamily="34" charset="-122"/>
                  <a:sym typeface="+mn-ea"/>
                </a:rPr>
                <a:t>单击此处添加文本单击此处添加文本单击此处添加文本单击此处添加文本单击此处添加文本</a:t>
              </a:r>
              <a:endParaRPr lang="zh-CN" altLang="en-US" sz="1600" noProof="0" dirty="0">
                <a:ln>
                  <a:noFill/>
                </a:ln>
                <a:solidFill>
                  <a:schemeClr val="bg1">
                    <a:alpha val="70000"/>
                  </a:schemeClr>
                </a:solidFill>
                <a:effectLst/>
                <a:uLnTx/>
                <a:uFillTx/>
                <a:latin typeface="微软雅黑" panose="020B0503020204020204" pitchFamily="34" charset="-122"/>
                <a:ea typeface="微软雅黑" panose="020B0503020204020204" pitchFamily="34" charset="-122"/>
                <a:sym typeface="+mn-ea"/>
              </a:endParaRPr>
            </a:p>
          </p:txBody>
        </p:sp>
        <p:cxnSp>
          <p:nvCxnSpPr>
            <p:cNvPr id="47" name="直接连接符 46"/>
            <p:cNvCxnSpPr/>
            <p:nvPr/>
          </p:nvCxnSpPr>
          <p:spPr>
            <a:xfrm>
              <a:off x="867833" y="4295866"/>
              <a:ext cx="3839634" cy="0"/>
            </a:xfrm>
            <a:prstGeom prst="line">
              <a:avLst/>
            </a:prstGeom>
            <a:ln>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grpSp>
      <p:sp>
        <p:nvSpPr>
          <p:cNvPr id="19" name="矩形 18"/>
          <p:cNvSpPr/>
          <p:nvPr/>
        </p:nvSpPr>
        <p:spPr>
          <a:xfrm>
            <a:off x="782596" y="920242"/>
            <a:ext cx="1826141" cy="584775"/>
          </a:xfrm>
          <a:prstGeom prst="rect">
            <a:avLst/>
          </a:prstGeom>
        </p:spPr>
        <p:txBody>
          <a:bodyPr wrap="none">
            <a:spAutoFit/>
          </a:bodyPr>
          <a:lstStyle/>
          <a:p>
            <a:r>
              <a:rPr lang="zh-CN" altLang="en-US" sz="3200" b="1" dirty="0">
                <a:solidFill>
                  <a:srgbClr val="FCC11B"/>
                </a:solidFill>
                <a:latin typeface="微软雅黑" panose="020B0503020204020204" pitchFamily="34" charset="-122"/>
                <a:ea typeface="微软雅黑" panose="020B0503020204020204" pitchFamily="34" charset="-122"/>
              </a:rPr>
              <a:t>存在问题</a:t>
            </a:r>
            <a:endParaRPr lang="zh-CN" altLang="en-US" sz="3200" b="1" dirty="0">
              <a:solidFill>
                <a:srgbClr val="FCC11B"/>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5808074" y="3581961"/>
            <a:ext cx="5345430" cy="1198880"/>
          </a:xfrm>
          <a:prstGeom prst="rect">
            <a:avLst/>
          </a:prstGeom>
          <a:noFill/>
        </p:spPr>
        <p:txBody>
          <a:bodyPr wrap="none">
            <a:spAutoFit/>
          </a:bodyPr>
          <a:lstStyle/>
          <a:p>
            <a:pPr marL="285750" indent="-285750" algn="l">
              <a:lnSpc>
                <a:spcPct val="150000"/>
              </a:lnSpc>
              <a:buFont typeface="Arial" panose="020B0604020202020204" pitchFamily="34" charset="0"/>
              <a:buChar char="•"/>
              <a:defRPr/>
            </a:pPr>
            <a:r>
              <a:rPr lang="zh-CN" altLang="en-US" sz="1600" noProof="0" dirty="0">
                <a:ln>
                  <a:noFill/>
                </a:ln>
                <a:solidFill>
                  <a:schemeClr val="tx1">
                    <a:alpha val="70000"/>
                  </a:schemeClr>
                </a:solidFill>
                <a:effectLst/>
                <a:uLnTx/>
                <a:uFillTx/>
                <a:latin typeface="微软雅黑" panose="020B0503020204020204" pitchFamily="34" charset="-122"/>
                <a:ea typeface="微软雅黑" panose="020B0503020204020204" pitchFamily="34" charset="-122"/>
                <a:sym typeface="+mn-ea"/>
              </a:rPr>
              <a:t>单击此处添加文本单击此处添加文本</a:t>
            </a:r>
            <a:endParaRPr lang="zh-CN" altLang="en-US" sz="1600" noProof="0" dirty="0">
              <a:ln>
                <a:noFill/>
              </a:ln>
              <a:solidFill>
                <a:schemeClr val="tx1">
                  <a:alpha val="70000"/>
                </a:schemeClr>
              </a:solidFill>
              <a:effectLst/>
              <a:uLnTx/>
              <a:uFillTx/>
              <a:latin typeface="微软雅黑" panose="020B0503020204020204" pitchFamily="34" charset="-122"/>
              <a:ea typeface="微软雅黑" panose="020B0503020204020204" pitchFamily="34" charset="-122"/>
              <a:sym typeface="+mn-ea"/>
            </a:endParaRPr>
          </a:p>
          <a:p>
            <a:pPr marL="285750" indent="-285750" algn="l">
              <a:lnSpc>
                <a:spcPct val="150000"/>
              </a:lnSpc>
              <a:buFont typeface="Arial" panose="020B0604020202020204" pitchFamily="34" charset="0"/>
              <a:buChar char="•"/>
              <a:defRPr/>
            </a:pPr>
            <a:r>
              <a:rPr lang="zh-CN" altLang="en-US" sz="1600" noProof="0" dirty="0">
                <a:ln>
                  <a:noFill/>
                </a:ln>
                <a:solidFill>
                  <a:schemeClr val="tx1">
                    <a:alpha val="70000"/>
                  </a:schemeClr>
                </a:solidFill>
                <a:effectLst/>
                <a:uLnTx/>
                <a:uFillTx/>
                <a:latin typeface="微软雅黑" panose="020B0503020204020204" pitchFamily="34" charset="-122"/>
                <a:ea typeface="微软雅黑" panose="020B0503020204020204" pitchFamily="34" charset="-122"/>
                <a:sym typeface="+mn-ea"/>
              </a:rPr>
              <a:t>单击此处添加文本单击此处添加文本单击此处添加文本</a:t>
            </a:r>
            <a:endParaRPr kumimoji="0" lang="en-US" altLang="zh-CN" sz="1600" b="1" i="0" u="none" strike="noStrike" kern="1200" cap="none" spc="0" normalizeH="0" baseline="0" noProof="0" dirty="0">
              <a:ln>
                <a:noFill/>
              </a:ln>
              <a:effectLst/>
              <a:uLnTx/>
              <a:uFillTx/>
              <a:latin typeface="+mn-ea"/>
              <a:cs typeface="+mn-cs"/>
            </a:endParaRPr>
          </a:p>
          <a:p>
            <a:pPr marL="285750" indent="-285750" algn="l">
              <a:lnSpc>
                <a:spcPct val="150000"/>
              </a:lnSpc>
              <a:buFont typeface="Arial" panose="020B0604020202020204" pitchFamily="34" charset="0"/>
              <a:buChar char="•"/>
              <a:defRPr/>
            </a:pPr>
            <a:endParaRPr lang="zh-CN" altLang="en-US" sz="1600" b="1" i="0" dirty="0">
              <a:effectLst/>
              <a:latin typeface="+mn-ea"/>
            </a:endParaRPr>
          </a:p>
        </p:txBody>
      </p:sp>
      <p:sp>
        <p:nvSpPr>
          <p:cNvPr id="23" name="文本框 22"/>
          <p:cNvSpPr txBox="1"/>
          <p:nvPr/>
        </p:nvSpPr>
        <p:spPr>
          <a:xfrm>
            <a:off x="5795374" y="5397270"/>
            <a:ext cx="5345430" cy="829945"/>
          </a:xfrm>
          <a:prstGeom prst="rect">
            <a:avLst/>
          </a:prstGeom>
          <a:noFill/>
        </p:spPr>
        <p:txBody>
          <a:bodyPr wrap="none">
            <a:spAutoFit/>
          </a:bodyPr>
          <a:lstStyle/>
          <a:p>
            <a:pPr marL="285750" indent="-285750" algn="l">
              <a:lnSpc>
                <a:spcPct val="150000"/>
              </a:lnSpc>
              <a:buFont typeface="Arial" panose="020B0604020202020204" pitchFamily="34" charset="0"/>
              <a:buChar char="•"/>
              <a:defRPr/>
            </a:pPr>
            <a:r>
              <a:rPr lang="zh-CN" altLang="en-US" sz="1600" noProof="0" dirty="0">
                <a:ln>
                  <a:noFill/>
                </a:ln>
                <a:solidFill>
                  <a:schemeClr val="tx1">
                    <a:alpha val="70000"/>
                  </a:schemeClr>
                </a:solidFill>
                <a:effectLst/>
                <a:uLnTx/>
                <a:uFillTx/>
                <a:latin typeface="微软雅黑" panose="020B0503020204020204" pitchFamily="34" charset="-122"/>
                <a:ea typeface="微软雅黑" panose="020B0503020204020204" pitchFamily="34" charset="-122"/>
                <a:sym typeface="+mn-ea"/>
              </a:rPr>
              <a:t>单击此处添加文本单击此处添加文本单击此处添加文本</a:t>
            </a:r>
            <a:endParaRPr kumimoji="0" lang="en-US" altLang="zh-CN" sz="1600" b="1" i="0" u="none" strike="noStrike" kern="1200" cap="none" spc="0" normalizeH="0" baseline="0" noProof="0" dirty="0">
              <a:ln>
                <a:noFill/>
              </a:ln>
              <a:effectLst/>
              <a:uLnTx/>
              <a:uFillTx/>
              <a:latin typeface="+mn-ea"/>
              <a:cs typeface="+mn-cs"/>
            </a:endParaRPr>
          </a:p>
          <a:p>
            <a:pPr marL="285750" indent="-285750" algn="l">
              <a:lnSpc>
                <a:spcPct val="150000"/>
              </a:lnSpc>
              <a:buFont typeface="Arial" panose="020B0604020202020204" pitchFamily="34" charset="0"/>
              <a:buChar char="•"/>
              <a:defRPr/>
            </a:pPr>
            <a:r>
              <a:rPr lang="zh-CN" altLang="en-US" sz="1600" noProof="0" dirty="0">
                <a:ln>
                  <a:noFill/>
                </a:ln>
                <a:solidFill>
                  <a:schemeClr val="tx1">
                    <a:alpha val="70000"/>
                  </a:schemeClr>
                </a:solidFill>
                <a:effectLst/>
                <a:uLnTx/>
                <a:uFillTx/>
                <a:latin typeface="微软雅黑" panose="020B0503020204020204" pitchFamily="34" charset="-122"/>
                <a:ea typeface="微软雅黑" panose="020B0503020204020204" pitchFamily="34" charset="-122"/>
                <a:sym typeface="+mn-ea"/>
              </a:rPr>
              <a:t>单击此处添加文本单击此处添加文本单击此处添加文本</a:t>
            </a:r>
            <a:endParaRPr lang="zh-CN" altLang="en-US" sz="1600" b="1" i="0" dirty="0">
              <a:effectLst/>
              <a:latin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图片 51"/>
          <p:cNvPicPr>
            <a:picLocks noChangeAspect="1"/>
          </p:cNvPicPr>
          <p:nvPr/>
        </p:nvPicPr>
        <p:blipFill rotWithShape="1">
          <a:blip r:embed="rId1">
            <a:extLst>
              <a:ext uri="{28A0092B-C50C-407E-A947-70E740481C1C}">
                <a14:useLocalDpi xmlns:a14="http://schemas.microsoft.com/office/drawing/2010/main" val="0"/>
              </a:ext>
            </a:extLst>
          </a:blip>
          <a:srcRect t="72973" b="6672"/>
          <a:stretch>
            <a:fillRect/>
          </a:stretch>
        </p:blipFill>
        <p:spPr>
          <a:xfrm>
            <a:off x="10895" y="5400216"/>
            <a:ext cx="12190730" cy="1499174"/>
          </a:xfrm>
          <a:prstGeom prst="rect">
            <a:avLst/>
          </a:prstGeom>
        </p:spPr>
      </p:pic>
      <p:sp>
        <p:nvSpPr>
          <p:cNvPr id="53" name="矩形 52"/>
          <p:cNvSpPr/>
          <p:nvPr/>
        </p:nvSpPr>
        <p:spPr>
          <a:xfrm>
            <a:off x="0" y="5400216"/>
            <a:ext cx="12201625" cy="1484332"/>
          </a:xfrm>
          <a:prstGeom prst="rect">
            <a:avLst/>
          </a:prstGeom>
          <a:solidFill>
            <a:schemeClr val="tx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椭圆 1"/>
          <p:cNvSpPr/>
          <p:nvPr/>
        </p:nvSpPr>
        <p:spPr>
          <a:xfrm>
            <a:off x="4439230" y="1634210"/>
            <a:ext cx="3332790" cy="3332790"/>
          </a:xfrm>
          <a:prstGeom prst="ellipse">
            <a:avLst/>
          </a:prstGeom>
          <a:solidFill>
            <a:schemeClr val="accent1">
              <a:alpha val="15000"/>
            </a:schemeClr>
          </a:solidFill>
          <a:ln w="6350" cmpd="sng">
            <a:no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Segoe UI" panose="020B0502040204020203"/>
                <a:ea typeface="微软雅黑 Light" panose="020B0502040204020203" charset="-122"/>
                <a:cs typeface="+mn-cs"/>
              </a:rPr>
              <a:t>90</a:t>
            </a:r>
            <a:endParaRPr kumimoji="0" lang="zh-CN" altLang="en-US" sz="1800" b="0" i="0" u="none" strike="noStrike" kern="1200" cap="none" spc="0" normalizeH="0" baseline="0" noProof="0" dirty="0">
              <a:ln>
                <a:noFill/>
              </a:ln>
              <a:solidFill>
                <a:prstClr val="white"/>
              </a:solidFill>
              <a:effectLst/>
              <a:uLnTx/>
              <a:uFillTx/>
              <a:latin typeface="Segoe UI" panose="020B0502040204020203"/>
              <a:ea typeface="微软雅黑 Light" panose="020B0502040204020203" charset="-122"/>
              <a:cs typeface="+mn-cs"/>
            </a:endParaRPr>
          </a:p>
        </p:txBody>
      </p:sp>
      <p:sp>
        <p:nvSpPr>
          <p:cNvPr id="3" name="椭圆 2"/>
          <p:cNvSpPr/>
          <p:nvPr/>
        </p:nvSpPr>
        <p:spPr>
          <a:xfrm>
            <a:off x="3743053" y="938034"/>
            <a:ext cx="4725144" cy="4725142"/>
          </a:xfrm>
          <a:prstGeom prst="ellipse">
            <a:avLst/>
          </a:prstGeom>
          <a:noFill/>
          <a:ln w="9525">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panose="020B0502040204020203"/>
              <a:ea typeface="微软雅黑 Light" panose="020B0502040204020203" charset="-122"/>
              <a:cs typeface="+mn-cs"/>
            </a:endParaRPr>
          </a:p>
        </p:txBody>
      </p:sp>
      <p:sp>
        <p:nvSpPr>
          <p:cNvPr id="4" name="椭圆 3"/>
          <p:cNvSpPr/>
          <p:nvPr/>
        </p:nvSpPr>
        <p:spPr>
          <a:xfrm>
            <a:off x="3017078" y="-317336"/>
            <a:ext cx="6177096" cy="6177094"/>
          </a:xfrm>
          <a:prstGeom prst="ellipse">
            <a:avLst/>
          </a:prstGeom>
          <a:noFill/>
          <a:ln w="9525">
            <a:solidFill>
              <a:schemeClr val="accent1">
                <a:alpha val="2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panose="020B0502040204020203"/>
              <a:ea typeface="微软雅黑 Light" panose="020B0502040204020203" charset="-122"/>
              <a:cs typeface="+mn-cs"/>
            </a:endParaRPr>
          </a:p>
        </p:txBody>
      </p:sp>
      <p:sp>
        <p:nvSpPr>
          <p:cNvPr id="5" name="椭圆 4"/>
          <p:cNvSpPr/>
          <p:nvPr/>
        </p:nvSpPr>
        <p:spPr>
          <a:xfrm>
            <a:off x="1838391" y="-1139889"/>
            <a:ext cx="8515218" cy="8515214"/>
          </a:xfrm>
          <a:prstGeom prst="ellipse">
            <a:avLst/>
          </a:prstGeom>
          <a:noFill/>
          <a:ln w="9525">
            <a:gradFill>
              <a:gsLst>
                <a:gs pos="0">
                  <a:schemeClr val="accent1">
                    <a:alpha val="40000"/>
                  </a:schemeClr>
                </a:gs>
                <a:gs pos="100000">
                  <a:schemeClr val="bg1"/>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panose="020B0502040204020203"/>
              <a:ea typeface="微软雅黑 Light" panose="020B0502040204020203" charset="-122"/>
              <a:cs typeface="+mn-cs"/>
            </a:endParaRPr>
          </a:p>
        </p:txBody>
      </p:sp>
      <p:sp>
        <p:nvSpPr>
          <p:cNvPr id="6" name="弧形 5"/>
          <p:cNvSpPr>
            <a:spLocks noChangeAspect="1"/>
          </p:cNvSpPr>
          <p:nvPr/>
        </p:nvSpPr>
        <p:spPr>
          <a:xfrm>
            <a:off x="325120" y="-2653158"/>
            <a:ext cx="11541760" cy="11541752"/>
          </a:xfrm>
          <a:prstGeom prst="arc">
            <a:avLst>
              <a:gd name="adj1" fmla="val 495446"/>
              <a:gd name="adj2" fmla="val 11440497"/>
            </a:avLst>
          </a:prstGeom>
          <a:ln w="9525">
            <a:gradFill>
              <a:gsLst>
                <a:gs pos="0">
                  <a:schemeClr val="accent1">
                    <a:alpha val="60000"/>
                  </a:schemeClr>
                </a:gs>
                <a:gs pos="84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panose="020B0502040204020203"/>
              <a:ea typeface="微软雅黑 Light" panose="020B0502040204020203" charset="-122"/>
              <a:cs typeface="+mn-cs"/>
            </a:endParaRPr>
          </a:p>
        </p:txBody>
      </p:sp>
      <p:sp>
        <p:nvSpPr>
          <p:cNvPr id="7" name="椭圆 6"/>
          <p:cNvSpPr/>
          <p:nvPr/>
        </p:nvSpPr>
        <p:spPr>
          <a:xfrm>
            <a:off x="4690651" y="1885631"/>
            <a:ext cx="2829948" cy="2829948"/>
          </a:xfrm>
          <a:prstGeom prst="ellipse">
            <a:avLst/>
          </a:prstGeom>
          <a:solidFill>
            <a:schemeClr val="accent1">
              <a:alpha val="15000"/>
            </a:schemeClr>
          </a:solidFill>
          <a:ln w="6350" cmpd="sng">
            <a:no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panose="020B0502040204020203"/>
              <a:ea typeface="微软雅黑 Light" panose="020B0502040204020203" charset="-122"/>
              <a:cs typeface="+mn-cs"/>
            </a:endParaRPr>
          </a:p>
        </p:txBody>
      </p:sp>
      <p:sp>
        <p:nvSpPr>
          <p:cNvPr id="8" name="椭圆 7"/>
          <p:cNvSpPr/>
          <p:nvPr/>
        </p:nvSpPr>
        <p:spPr>
          <a:xfrm>
            <a:off x="4836359" y="2031339"/>
            <a:ext cx="2538532" cy="2538532"/>
          </a:xfrm>
          <a:prstGeom prst="ellipse">
            <a:avLst/>
          </a:prstGeom>
          <a:solidFill>
            <a:srgbClr val="FCC11B"/>
          </a:solidFill>
          <a:ln>
            <a:noFill/>
          </a:ln>
          <a:effectLst>
            <a:innerShdw blurRad="355600">
              <a:schemeClr val="accent1">
                <a:lumMod val="75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panose="020B0502040204020203"/>
              <a:ea typeface="微软雅黑 Light" panose="020B0502040204020203" charset="-122"/>
              <a:cs typeface="+mn-cs"/>
            </a:endParaRPr>
          </a:p>
        </p:txBody>
      </p:sp>
      <p:sp>
        <p:nvSpPr>
          <p:cNvPr id="10" name="矩形 9"/>
          <p:cNvSpPr/>
          <p:nvPr/>
        </p:nvSpPr>
        <p:spPr>
          <a:xfrm>
            <a:off x="2793373" y="1229932"/>
            <a:ext cx="954107" cy="400110"/>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z="2000" b="1" dirty="0">
                <a:solidFill>
                  <a:srgbClr val="5D88A8"/>
                </a:solidFill>
                <a:latin typeface="微软雅黑" panose="020B0503020204020204" pitchFamily="34" charset="-122"/>
                <a:ea typeface="微软雅黑" panose="020B0503020204020204" pitchFamily="34" charset="-122"/>
              </a:rPr>
              <a:t>小标题</a:t>
            </a:r>
            <a:endParaRPr kumimoji="0" lang="en-US" altLang="zh-CN" sz="2000" b="1" i="0" u="none" strike="noStrike" kern="1200" cap="none" spc="0" normalizeH="0" baseline="0" noProof="0" dirty="0">
              <a:ln>
                <a:noFill/>
              </a:ln>
              <a:solidFill>
                <a:srgbClr val="5D88A8"/>
              </a:solidFill>
              <a:effectLst/>
              <a:uLnTx/>
              <a:uFillTx/>
              <a:latin typeface="微软雅黑" panose="020B0503020204020204" pitchFamily="34" charset="-122"/>
              <a:ea typeface="微软雅黑" panose="020B0503020204020204" pitchFamily="34" charset="-122"/>
            </a:endParaRPr>
          </a:p>
        </p:txBody>
      </p:sp>
      <p:sp>
        <p:nvSpPr>
          <p:cNvPr id="11" name="矩形 10"/>
          <p:cNvSpPr/>
          <p:nvPr/>
        </p:nvSpPr>
        <p:spPr>
          <a:xfrm>
            <a:off x="841652" y="1609301"/>
            <a:ext cx="2891936" cy="523220"/>
          </a:xfrm>
          <a:prstGeom prst="rect">
            <a:avLst/>
          </a:prstGeom>
        </p:spPr>
        <p:txBody>
          <a:bodyPr wrap="square">
            <a:spAutoFit/>
          </a:bodyPr>
          <a:lstStyle/>
          <a:p>
            <a:pPr algn="r"/>
            <a:r>
              <a:rPr lang="zh-CN" altLang="en-US" sz="1400" b="0" i="0" dirty="0">
                <a:effectLst/>
                <a:latin typeface="+mn-ea"/>
              </a:rPr>
              <a:t>千仞之墙，百炼之钢</a:t>
            </a:r>
            <a:endParaRPr lang="en-US" altLang="zh-CN" sz="1400" b="0" i="0" dirty="0">
              <a:effectLst/>
              <a:latin typeface="+mn-ea"/>
            </a:endParaRPr>
          </a:p>
          <a:p>
            <a:pPr algn="r"/>
            <a:r>
              <a:rPr lang="zh-CN" altLang="en-US" sz="1400" b="0" i="0" dirty="0">
                <a:effectLst/>
                <a:latin typeface="+mn-ea"/>
              </a:rPr>
              <a:t>镂木铄金，飞天巡洋</a:t>
            </a:r>
            <a:endParaRPr lang="zh-CN" altLang="en-US" sz="1400" b="0" i="0" dirty="0">
              <a:effectLst/>
              <a:latin typeface="+mn-ea"/>
            </a:endParaRPr>
          </a:p>
        </p:txBody>
      </p:sp>
      <p:sp>
        <p:nvSpPr>
          <p:cNvPr id="13" name="矩形 12"/>
          <p:cNvSpPr/>
          <p:nvPr/>
        </p:nvSpPr>
        <p:spPr>
          <a:xfrm>
            <a:off x="2282596" y="2843124"/>
            <a:ext cx="954107" cy="400110"/>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z="2000" b="1" dirty="0">
                <a:solidFill>
                  <a:srgbClr val="5D88A8"/>
                </a:solidFill>
                <a:latin typeface="微软雅黑" panose="020B0503020204020204" pitchFamily="34" charset="-122"/>
                <a:ea typeface="微软雅黑" panose="020B0503020204020204" pitchFamily="34" charset="-122"/>
              </a:rPr>
              <a:t>小标题</a:t>
            </a:r>
            <a:endParaRPr kumimoji="0" lang="en-US" altLang="zh-CN" sz="2000" b="1" i="0" u="none" strike="noStrike" kern="1200" cap="none" spc="0" normalizeH="0" baseline="0" noProof="0" dirty="0">
              <a:ln>
                <a:noFill/>
              </a:ln>
              <a:solidFill>
                <a:srgbClr val="5D88A8"/>
              </a:solidFill>
              <a:effectLst/>
              <a:uLnTx/>
              <a:uFillTx/>
              <a:latin typeface="微软雅黑" panose="020B0503020204020204" pitchFamily="34" charset="-122"/>
              <a:ea typeface="微软雅黑" panose="020B0503020204020204" pitchFamily="34" charset="-122"/>
            </a:endParaRPr>
          </a:p>
        </p:txBody>
      </p:sp>
      <p:sp>
        <p:nvSpPr>
          <p:cNvPr id="14" name="矩形 13"/>
          <p:cNvSpPr/>
          <p:nvPr/>
        </p:nvSpPr>
        <p:spPr>
          <a:xfrm>
            <a:off x="962695" y="3222493"/>
            <a:ext cx="2260116" cy="523220"/>
          </a:xfrm>
          <a:prstGeom prst="rect">
            <a:avLst/>
          </a:prstGeom>
        </p:spPr>
        <p:txBody>
          <a:bodyPr wrap="square">
            <a:spAutoFit/>
          </a:bodyPr>
          <a:lstStyle/>
          <a:p>
            <a:pPr algn="r"/>
            <a:r>
              <a:rPr lang="zh-CN" altLang="en-US" sz="1400" b="0" i="0" dirty="0">
                <a:effectLst/>
                <a:latin typeface="+mn-ea"/>
              </a:rPr>
              <a:t>千仞之墙，百炼之钢</a:t>
            </a:r>
            <a:endParaRPr lang="en-US" altLang="zh-CN" sz="1400" b="0" i="0" dirty="0">
              <a:effectLst/>
              <a:latin typeface="+mn-ea"/>
            </a:endParaRPr>
          </a:p>
          <a:p>
            <a:pPr algn="r"/>
            <a:r>
              <a:rPr lang="zh-CN" altLang="en-US" sz="1400" b="0" i="0" dirty="0">
                <a:effectLst/>
                <a:latin typeface="+mn-ea"/>
              </a:rPr>
              <a:t>镂木铄金，飞天巡洋</a:t>
            </a:r>
            <a:endParaRPr lang="zh-CN" altLang="en-US" sz="1400" b="0" i="0" dirty="0">
              <a:effectLst/>
              <a:latin typeface="+mn-ea"/>
            </a:endParaRPr>
          </a:p>
        </p:txBody>
      </p:sp>
      <p:sp>
        <p:nvSpPr>
          <p:cNvPr id="16" name="矩形 15"/>
          <p:cNvSpPr/>
          <p:nvPr/>
        </p:nvSpPr>
        <p:spPr>
          <a:xfrm>
            <a:off x="2793373" y="4367124"/>
            <a:ext cx="954107" cy="400110"/>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z="2000" b="1" dirty="0">
                <a:solidFill>
                  <a:srgbClr val="5D88A8"/>
                </a:solidFill>
                <a:latin typeface="微软雅黑" panose="020B0503020204020204" pitchFamily="34" charset="-122"/>
                <a:ea typeface="微软雅黑" panose="020B0503020204020204" pitchFamily="34" charset="-122"/>
              </a:rPr>
              <a:t>小标题</a:t>
            </a:r>
            <a:endParaRPr kumimoji="0" lang="en-US" altLang="zh-CN" sz="2000" b="1" i="0" u="none" strike="noStrike" kern="1200" cap="none" spc="0" normalizeH="0" baseline="0" noProof="0" dirty="0">
              <a:ln>
                <a:noFill/>
              </a:ln>
              <a:solidFill>
                <a:srgbClr val="5D88A8"/>
              </a:solidFill>
              <a:effectLst/>
              <a:uLnTx/>
              <a:uFillTx/>
              <a:latin typeface="微软雅黑" panose="020B0503020204020204" pitchFamily="34" charset="-122"/>
              <a:ea typeface="微软雅黑" panose="020B0503020204020204" pitchFamily="34" charset="-122"/>
            </a:endParaRPr>
          </a:p>
        </p:txBody>
      </p:sp>
      <p:sp>
        <p:nvSpPr>
          <p:cNvPr id="17" name="矩形 16"/>
          <p:cNvSpPr/>
          <p:nvPr/>
        </p:nvSpPr>
        <p:spPr>
          <a:xfrm>
            <a:off x="841652" y="4746493"/>
            <a:ext cx="2891936" cy="523220"/>
          </a:xfrm>
          <a:prstGeom prst="rect">
            <a:avLst/>
          </a:prstGeom>
        </p:spPr>
        <p:txBody>
          <a:bodyPr wrap="square">
            <a:spAutoFit/>
          </a:bodyPr>
          <a:lstStyle/>
          <a:p>
            <a:pPr algn="r"/>
            <a:r>
              <a:rPr lang="zh-CN" altLang="en-US" sz="1400" b="0" i="0" dirty="0">
                <a:effectLst/>
                <a:latin typeface="+mn-ea"/>
              </a:rPr>
              <a:t>千仞之墙，百炼之钢</a:t>
            </a:r>
            <a:endParaRPr lang="en-US" altLang="zh-CN" sz="1400" b="0" i="0" dirty="0">
              <a:effectLst/>
              <a:latin typeface="+mn-ea"/>
            </a:endParaRPr>
          </a:p>
          <a:p>
            <a:pPr algn="r"/>
            <a:r>
              <a:rPr lang="zh-CN" altLang="en-US" sz="1400" b="0" i="0" dirty="0">
                <a:effectLst/>
                <a:latin typeface="+mn-ea"/>
              </a:rPr>
              <a:t>镂木铄金，飞天巡洋</a:t>
            </a:r>
            <a:endParaRPr lang="zh-CN" altLang="en-US" sz="1400" b="0" i="0" dirty="0">
              <a:effectLst/>
              <a:latin typeface="+mn-ea"/>
            </a:endParaRPr>
          </a:p>
        </p:txBody>
      </p:sp>
      <p:sp>
        <p:nvSpPr>
          <p:cNvPr id="18" name="矩形 17"/>
          <p:cNvSpPr/>
          <p:nvPr/>
        </p:nvSpPr>
        <p:spPr>
          <a:xfrm>
            <a:off x="8523244" y="4367124"/>
            <a:ext cx="954107" cy="400110"/>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z="2000" b="1" dirty="0">
                <a:solidFill>
                  <a:srgbClr val="5D88A8"/>
                </a:solidFill>
                <a:latin typeface="微软雅黑" panose="020B0503020204020204" pitchFamily="34" charset="-122"/>
                <a:ea typeface="微软雅黑" panose="020B0503020204020204" pitchFamily="34" charset="-122"/>
              </a:rPr>
              <a:t>小标题</a:t>
            </a:r>
            <a:endParaRPr kumimoji="0" lang="en-US" altLang="zh-CN" sz="2000" b="1" i="0" u="none" strike="noStrike" kern="1200" cap="none" spc="0" normalizeH="0" baseline="0" noProof="0" dirty="0">
              <a:ln>
                <a:noFill/>
              </a:ln>
              <a:solidFill>
                <a:srgbClr val="5D88A8"/>
              </a:solidFill>
              <a:effectLst/>
              <a:uLnTx/>
              <a:uFillTx/>
              <a:latin typeface="微软雅黑" panose="020B0503020204020204" pitchFamily="34" charset="-122"/>
              <a:ea typeface="微软雅黑" panose="020B0503020204020204" pitchFamily="34" charset="-122"/>
            </a:endParaRPr>
          </a:p>
        </p:txBody>
      </p:sp>
      <p:sp>
        <p:nvSpPr>
          <p:cNvPr id="19" name="矩形 18"/>
          <p:cNvSpPr/>
          <p:nvPr/>
        </p:nvSpPr>
        <p:spPr>
          <a:xfrm>
            <a:off x="8509352" y="4746493"/>
            <a:ext cx="2891936" cy="523220"/>
          </a:xfrm>
          <a:prstGeom prst="rect">
            <a:avLst/>
          </a:prstGeom>
        </p:spPr>
        <p:txBody>
          <a:bodyPr wrap="square">
            <a:spAutoFit/>
          </a:bodyPr>
          <a:lstStyle/>
          <a:p>
            <a:r>
              <a:rPr lang="zh-CN" altLang="en-US" sz="1400" b="0" i="0" dirty="0">
                <a:effectLst/>
                <a:latin typeface="+mn-ea"/>
              </a:rPr>
              <a:t>千仞之墙，百炼之钢</a:t>
            </a:r>
            <a:endParaRPr lang="en-US" altLang="zh-CN" sz="1400" b="0" i="0" dirty="0">
              <a:effectLst/>
              <a:latin typeface="+mn-ea"/>
            </a:endParaRPr>
          </a:p>
          <a:p>
            <a:r>
              <a:rPr lang="zh-CN" altLang="en-US" sz="1400" b="0" i="0" dirty="0">
                <a:effectLst/>
                <a:latin typeface="+mn-ea"/>
              </a:rPr>
              <a:t>镂木铄金，飞天巡洋</a:t>
            </a:r>
            <a:endParaRPr lang="zh-CN" altLang="en-US" sz="1400" b="0" i="0" dirty="0">
              <a:effectLst/>
              <a:latin typeface="+mn-ea"/>
            </a:endParaRPr>
          </a:p>
        </p:txBody>
      </p:sp>
      <p:sp>
        <p:nvSpPr>
          <p:cNvPr id="20" name="矩形 19"/>
          <p:cNvSpPr/>
          <p:nvPr/>
        </p:nvSpPr>
        <p:spPr>
          <a:xfrm>
            <a:off x="8509352" y="1229932"/>
            <a:ext cx="954107" cy="400110"/>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z="2000" b="1" dirty="0">
                <a:solidFill>
                  <a:srgbClr val="5D88A8"/>
                </a:solidFill>
                <a:latin typeface="微软雅黑" panose="020B0503020204020204" pitchFamily="34" charset="-122"/>
                <a:ea typeface="微软雅黑" panose="020B0503020204020204" pitchFamily="34" charset="-122"/>
              </a:rPr>
              <a:t>小标题</a:t>
            </a:r>
            <a:endParaRPr kumimoji="0" lang="en-US" altLang="zh-CN" sz="2000" b="1" i="0" u="none" strike="noStrike" kern="1200" cap="none" spc="0" normalizeH="0" baseline="0" noProof="0" dirty="0">
              <a:ln>
                <a:noFill/>
              </a:ln>
              <a:solidFill>
                <a:srgbClr val="5D88A8"/>
              </a:solidFill>
              <a:effectLst/>
              <a:uLnTx/>
              <a:uFillTx/>
              <a:latin typeface="微软雅黑" panose="020B0503020204020204" pitchFamily="34" charset="-122"/>
              <a:ea typeface="微软雅黑" panose="020B0503020204020204" pitchFamily="34" charset="-122"/>
            </a:endParaRPr>
          </a:p>
        </p:txBody>
      </p:sp>
      <p:sp>
        <p:nvSpPr>
          <p:cNvPr id="21" name="矩形 20"/>
          <p:cNvSpPr/>
          <p:nvPr/>
        </p:nvSpPr>
        <p:spPr>
          <a:xfrm>
            <a:off x="8509352" y="1609301"/>
            <a:ext cx="2235178" cy="523220"/>
          </a:xfrm>
          <a:prstGeom prst="rect">
            <a:avLst/>
          </a:prstGeom>
        </p:spPr>
        <p:txBody>
          <a:bodyPr wrap="square">
            <a:spAutoFit/>
          </a:bodyPr>
          <a:lstStyle/>
          <a:p>
            <a:r>
              <a:rPr lang="zh-CN" altLang="en-US" sz="1400" b="0" i="0" dirty="0">
                <a:effectLst/>
                <a:latin typeface="+mn-ea"/>
              </a:rPr>
              <a:t>千仞之墙，百炼之钢</a:t>
            </a:r>
            <a:endParaRPr lang="en-US" altLang="zh-CN" sz="1400" b="0" i="0" dirty="0">
              <a:effectLst/>
              <a:latin typeface="+mn-ea"/>
            </a:endParaRPr>
          </a:p>
          <a:p>
            <a:r>
              <a:rPr lang="zh-CN" altLang="en-US" sz="1400" b="0" i="0" dirty="0">
                <a:effectLst/>
                <a:latin typeface="+mn-ea"/>
              </a:rPr>
              <a:t>镂木铄金，飞天巡洋</a:t>
            </a:r>
            <a:endParaRPr lang="zh-CN" altLang="en-US" sz="1400" b="0" i="0" dirty="0">
              <a:effectLst/>
              <a:latin typeface="+mn-ea"/>
            </a:endParaRPr>
          </a:p>
        </p:txBody>
      </p:sp>
      <p:sp>
        <p:nvSpPr>
          <p:cNvPr id="22" name="矩形 21"/>
          <p:cNvSpPr/>
          <p:nvPr/>
        </p:nvSpPr>
        <p:spPr>
          <a:xfrm>
            <a:off x="8978332" y="2843124"/>
            <a:ext cx="954107" cy="400110"/>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zh-CN" altLang="en-US" sz="2000" b="1" dirty="0">
                <a:solidFill>
                  <a:srgbClr val="5D88A8"/>
                </a:solidFill>
                <a:latin typeface="微软雅黑" panose="020B0503020204020204" pitchFamily="34" charset="-122"/>
                <a:ea typeface="微软雅黑" panose="020B0503020204020204" pitchFamily="34" charset="-122"/>
              </a:rPr>
              <a:t>小标题</a:t>
            </a:r>
            <a:endParaRPr kumimoji="0" lang="en-US" altLang="zh-CN" sz="2000" b="1" i="0" u="none" strike="noStrike" kern="1200" cap="none" spc="0" normalizeH="0" baseline="0" noProof="0" dirty="0">
              <a:ln>
                <a:noFill/>
              </a:ln>
              <a:solidFill>
                <a:srgbClr val="5D88A8"/>
              </a:solidFill>
              <a:effectLst/>
              <a:uLnTx/>
              <a:uFillTx/>
              <a:latin typeface="微软雅黑" panose="020B0503020204020204" pitchFamily="34" charset="-122"/>
              <a:ea typeface="微软雅黑" panose="020B0503020204020204" pitchFamily="34" charset="-122"/>
            </a:endParaRPr>
          </a:p>
        </p:txBody>
      </p:sp>
      <p:sp>
        <p:nvSpPr>
          <p:cNvPr id="23" name="矩形 22"/>
          <p:cNvSpPr/>
          <p:nvPr/>
        </p:nvSpPr>
        <p:spPr>
          <a:xfrm>
            <a:off x="8978332" y="3222493"/>
            <a:ext cx="2553964" cy="523220"/>
          </a:xfrm>
          <a:prstGeom prst="rect">
            <a:avLst/>
          </a:prstGeom>
        </p:spPr>
        <p:txBody>
          <a:bodyPr wrap="square">
            <a:spAutoFit/>
          </a:bodyPr>
          <a:lstStyle/>
          <a:p>
            <a:r>
              <a:rPr lang="zh-CN" altLang="en-US" sz="1400" b="0" i="0" dirty="0">
                <a:effectLst/>
                <a:latin typeface="+mn-ea"/>
              </a:rPr>
              <a:t>千仞之墙，百炼之钢</a:t>
            </a:r>
            <a:endParaRPr lang="en-US" altLang="zh-CN" sz="1400" b="0" i="0" dirty="0">
              <a:effectLst/>
              <a:latin typeface="+mn-ea"/>
            </a:endParaRPr>
          </a:p>
          <a:p>
            <a:r>
              <a:rPr lang="zh-CN" altLang="en-US" sz="1400" b="0" i="0" dirty="0">
                <a:effectLst/>
                <a:latin typeface="+mn-ea"/>
              </a:rPr>
              <a:t>镂木铄金，飞天巡洋</a:t>
            </a:r>
            <a:endParaRPr lang="zh-CN" altLang="en-US" sz="1400" b="0" i="0" dirty="0">
              <a:effectLst/>
              <a:latin typeface="+mn-ea"/>
            </a:endParaRPr>
          </a:p>
        </p:txBody>
      </p:sp>
      <p:sp>
        <p:nvSpPr>
          <p:cNvPr id="25" name="椭圆 24"/>
          <p:cNvSpPr/>
          <p:nvPr/>
        </p:nvSpPr>
        <p:spPr>
          <a:xfrm>
            <a:off x="3336375" y="2940298"/>
            <a:ext cx="809810" cy="809808"/>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26" name="椭圆 25"/>
          <p:cNvSpPr/>
          <p:nvPr/>
        </p:nvSpPr>
        <p:spPr>
          <a:xfrm>
            <a:off x="8065067" y="2940298"/>
            <a:ext cx="809810" cy="809808"/>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28" name="椭圆 27"/>
          <p:cNvSpPr/>
          <p:nvPr/>
        </p:nvSpPr>
        <p:spPr>
          <a:xfrm>
            <a:off x="3843520" y="1327106"/>
            <a:ext cx="809810" cy="809808"/>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grpSp>
        <p:nvGrpSpPr>
          <p:cNvPr id="29" name="组合 28"/>
          <p:cNvGrpSpPr/>
          <p:nvPr/>
        </p:nvGrpSpPr>
        <p:grpSpPr>
          <a:xfrm>
            <a:off x="4024430" y="1511533"/>
            <a:ext cx="447990" cy="440955"/>
            <a:chOff x="-5173946" y="1546761"/>
            <a:chExt cx="3640158" cy="3582998"/>
          </a:xfrm>
          <a:gradFill>
            <a:gsLst>
              <a:gs pos="0">
                <a:srgbClr val="8BBAD4"/>
              </a:gs>
              <a:gs pos="98000">
                <a:srgbClr val="2F557A"/>
              </a:gs>
            </a:gsLst>
            <a:lin ang="5400000" scaled="1"/>
          </a:gradFill>
        </p:grpSpPr>
        <p:sp>
          <p:nvSpPr>
            <p:cNvPr id="30" name="Freeform 5"/>
            <p:cNvSpPr>
              <a:spLocks noEditPoints="1"/>
            </p:cNvSpPr>
            <p:nvPr/>
          </p:nvSpPr>
          <p:spPr bwMode="auto">
            <a:xfrm>
              <a:off x="-4696106" y="1551523"/>
              <a:ext cx="2647965" cy="3578236"/>
            </a:xfrm>
            <a:custGeom>
              <a:avLst/>
              <a:gdLst>
                <a:gd name="T0" fmla="*/ 1024 w 1420"/>
                <a:gd name="T1" fmla="*/ 830 h 1920"/>
                <a:gd name="T2" fmla="*/ 1184 w 1420"/>
                <a:gd name="T3" fmla="*/ 670 h 1920"/>
                <a:gd name="T4" fmla="*/ 1061 w 1420"/>
                <a:gd name="T5" fmla="*/ 478 h 1920"/>
                <a:gd name="T6" fmla="*/ 1024 w 1420"/>
                <a:gd name="T7" fmla="*/ 574 h 1920"/>
                <a:gd name="T8" fmla="*/ 928 w 1420"/>
                <a:gd name="T9" fmla="*/ 377 h 1920"/>
                <a:gd name="T10" fmla="*/ 864 w 1420"/>
                <a:gd name="T11" fmla="*/ 377 h 1920"/>
                <a:gd name="T12" fmla="*/ 704 w 1420"/>
                <a:gd name="T13" fmla="*/ 0 h 1920"/>
                <a:gd name="T14" fmla="*/ 253 w 1420"/>
                <a:gd name="T15" fmla="*/ 1360 h 1920"/>
                <a:gd name="T16" fmla="*/ 336 w 1420"/>
                <a:gd name="T17" fmla="*/ 1824 h 1920"/>
                <a:gd name="T18" fmla="*/ 1072 w 1420"/>
                <a:gd name="T19" fmla="*/ 1821 h 1920"/>
                <a:gd name="T20" fmla="*/ 968 w 1420"/>
                <a:gd name="T21" fmla="*/ 1600 h 1920"/>
                <a:gd name="T22" fmla="*/ 800 w 1420"/>
                <a:gd name="T23" fmla="*/ 1086 h 1920"/>
                <a:gd name="T24" fmla="*/ 928 w 1420"/>
                <a:gd name="T25" fmla="*/ 1156 h 1920"/>
                <a:gd name="T26" fmla="*/ 992 w 1420"/>
                <a:gd name="T27" fmla="*/ 1156 h 1920"/>
                <a:gd name="T28" fmla="*/ 864 w 1420"/>
                <a:gd name="T29" fmla="*/ 1054 h 1920"/>
                <a:gd name="T30" fmla="*/ 1024 w 1420"/>
                <a:gd name="T31" fmla="*/ 958 h 1920"/>
                <a:gd name="T32" fmla="*/ 1402 w 1420"/>
                <a:gd name="T33" fmla="*/ 830 h 1920"/>
                <a:gd name="T34" fmla="*/ 1120 w 1420"/>
                <a:gd name="T35" fmla="*/ 446 h 1920"/>
                <a:gd name="T36" fmla="*/ 64 w 1420"/>
                <a:gd name="T37" fmla="*/ 650 h 1920"/>
                <a:gd name="T38" fmla="*/ 618 w 1420"/>
                <a:gd name="T39" fmla="*/ 316 h 1920"/>
                <a:gd name="T40" fmla="*/ 516 w 1420"/>
                <a:gd name="T41" fmla="*/ 325 h 1920"/>
                <a:gd name="T42" fmla="*/ 401 w 1420"/>
                <a:gd name="T43" fmla="*/ 481 h 1920"/>
                <a:gd name="T44" fmla="*/ 270 w 1420"/>
                <a:gd name="T45" fmla="*/ 615 h 1920"/>
                <a:gd name="T46" fmla="*/ 224 w 1420"/>
                <a:gd name="T47" fmla="*/ 712 h 1920"/>
                <a:gd name="T48" fmla="*/ 306 w 1420"/>
                <a:gd name="T49" fmla="*/ 886 h 1920"/>
                <a:gd name="T50" fmla="*/ 357 w 1420"/>
                <a:gd name="T51" fmla="*/ 1066 h 1920"/>
                <a:gd name="T52" fmla="*/ 415 w 1420"/>
                <a:gd name="T53" fmla="*/ 1149 h 1920"/>
                <a:gd name="T54" fmla="*/ 608 w 1420"/>
                <a:gd name="T55" fmla="*/ 1171 h 1920"/>
                <a:gd name="T56" fmla="*/ 672 w 1420"/>
                <a:gd name="T57" fmla="*/ 1600 h 1920"/>
                <a:gd name="T58" fmla="*/ 672 w 1420"/>
                <a:gd name="T59" fmla="*/ 1053 h 1920"/>
                <a:gd name="T60" fmla="*/ 585 w 1420"/>
                <a:gd name="T61" fmla="*/ 1097 h 1920"/>
                <a:gd name="T62" fmla="*/ 472 w 1420"/>
                <a:gd name="T63" fmla="*/ 1111 h 1920"/>
                <a:gd name="T64" fmla="*/ 401 w 1420"/>
                <a:gd name="T65" fmla="*/ 984 h 1920"/>
                <a:gd name="T66" fmla="*/ 373 w 1420"/>
                <a:gd name="T67" fmla="*/ 885 h 1920"/>
                <a:gd name="T68" fmla="*/ 288 w 1420"/>
                <a:gd name="T69" fmla="*/ 738 h 1920"/>
                <a:gd name="T70" fmla="*/ 364 w 1420"/>
                <a:gd name="T71" fmla="*/ 613 h 1920"/>
                <a:gd name="T72" fmla="*/ 436 w 1420"/>
                <a:gd name="T73" fmla="*/ 539 h 1920"/>
                <a:gd name="T74" fmla="*/ 521 w 1420"/>
                <a:gd name="T75" fmla="*/ 393 h 1920"/>
                <a:gd name="T76" fmla="*/ 667 w 1420"/>
                <a:gd name="T77" fmla="*/ 396 h 1920"/>
                <a:gd name="T78" fmla="*/ 672 w 1420"/>
                <a:gd name="T79" fmla="*/ 545 h 1920"/>
                <a:gd name="T80" fmla="*/ 1008 w 1420"/>
                <a:gd name="T81" fmla="*/ 1824 h 1920"/>
                <a:gd name="T82" fmla="*/ 400 w 1420"/>
                <a:gd name="T83" fmla="*/ 1821 h 1920"/>
                <a:gd name="T84" fmla="*/ 1008 w 1420"/>
                <a:gd name="T85" fmla="*/ 1824 h 1920"/>
                <a:gd name="T86" fmla="*/ 968 w 1420"/>
                <a:gd name="T87" fmla="*/ 1725 h 1920"/>
                <a:gd name="T88" fmla="*/ 438 w 1420"/>
                <a:gd name="T89" fmla="*/ 1663 h 1920"/>
                <a:gd name="T90" fmla="*/ 992 w 1420"/>
                <a:gd name="T91" fmla="*/ 1246 h 1920"/>
                <a:gd name="T92" fmla="*/ 896 w 1420"/>
                <a:gd name="T93" fmla="*/ 254 h 1920"/>
                <a:gd name="T94" fmla="*/ 896 w 1420"/>
                <a:gd name="T95" fmla="*/ 254 h 1920"/>
                <a:gd name="T96" fmla="*/ 960 w 1420"/>
                <a:gd name="T97" fmla="*/ 606 h 1920"/>
                <a:gd name="T98" fmla="*/ 1312 w 1420"/>
                <a:gd name="T99" fmla="*/ 83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20" h="1920">
                  <a:moveTo>
                    <a:pt x="1402" y="830"/>
                  </a:moveTo>
                  <a:cubicBezTo>
                    <a:pt x="1389" y="792"/>
                    <a:pt x="1353" y="766"/>
                    <a:pt x="1312" y="766"/>
                  </a:cubicBezTo>
                  <a:cubicBezTo>
                    <a:pt x="1271" y="767"/>
                    <a:pt x="1235" y="792"/>
                    <a:pt x="1222" y="830"/>
                  </a:cubicBezTo>
                  <a:cubicBezTo>
                    <a:pt x="1024" y="830"/>
                    <a:pt x="1024" y="830"/>
                    <a:pt x="1024" y="830"/>
                  </a:cubicBezTo>
                  <a:cubicBezTo>
                    <a:pt x="1024" y="702"/>
                    <a:pt x="1024" y="702"/>
                    <a:pt x="1024" y="702"/>
                  </a:cubicBezTo>
                  <a:cubicBezTo>
                    <a:pt x="1152" y="702"/>
                    <a:pt x="1152" y="702"/>
                    <a:pt x="1152" y="702"/>
                  </a:cubicBezTo>
                  <a:cubicBezTo>
                    <a:pt x="1170" y="702"/>
                    <a:pt x="1184" y="688"/>
                    <a:pt x="1184" y="670"/>
                  </a:cubicBezTo>
                  <a:cubicBezTo>
                    <a:pt x="1184" y="670"/>
                    <a:pt x="1184" y="670"/>
                    <a:pt x="1184" y="670"/>
                  </a:cubicBezTo>
                  <a:cubicBezTo>
                    <a:pt x="1184" y="537"/>
                    <a:pt x="1184" y="537"/>
                    <a:pt x="1184" y="537"/>
                  </a:cubicBezTo>
                  <a:cubicBezTo>
                    <a:pt x="1234" y="519"/>
                    <a:pt x="1260" y="464"/>
                    <a:pt x="1243" y="414"/>
                  </a:cubicBezTo>
                  <a:cubicBezTo>
                    <a:pt x="1225" y="364"/>
                    <a:pt x="1170" y="338"/>
                    <a:pt x="1120" y="356"/>
                  </a:cubicBezTo>
                  <a:cubicBezTo>
                    <a:pt x="1070" y="373"/>
                    <a:pt x="1044" y="428"/>
                    <a:pt x="1061" y="478"/>
                  </a:cubicBezTo>
                  <a:cubicBezTo>
                    <a:pt x="1071" y="505"/>
                    <a:pt x="1093" y="527"/>
                    <a:pt x="1120" y="537"/>
                  </a:cubicBezTo>
                  <a:cubicBezTo>
                    <a:pt x="1120" y="638"/>
                    <a:pt x="1120" y="638"/>
                    <a:pt x="1120" y="638"/>
                  </a:cubicBezTo>
                  <a:cubicBezTo>
                    <a:pt x="1024" y="638"/>
                    <a:pt x="1024" y="638"/>
                    <a:pt x="1024" y="638"/>
                  </a:cubicBezTo>
                  <a:cubicBezTo>
                    <a:pt x="1024" y="574"/>
                    <a:pt x="1024" y="574"/>
                    <a:pt x="1024" y="574"/>
                  </a:cubicBezTo>
                  <a:cubicBezTo>
                    <a:pt x="1024" y="557"/>
                    <a:pt x="1010" y="542"/>
                    <a:pt x="992" y="542"/>
                  </a:cubicBezTo>
                  <a:cubicBezTo>
                    <a:pt x="992" y="542"/>
                    <a:pt x="992" y="542"/>
                    <a:pt x="992" y="542"/>
                  </a:cubicBezTo>
                  <a:cubicBezTo>
                    <a:pt x="928" y="542"/>
                    <a:pt x="928" y="542"/>
                    <a:pt x="928" y="542"/>
                  </a:cubicBezTo>
                  <a:cubicBezTo>
                    <a:pt x="928" y="377"/>
                    <a:pt x="928" y="377"/>
                    <a:pt x="928" y="377"/>
                  </a:cubicBezTo>
                  <a:cubicBezTo>
                    <a:pt x="978" y="359"/>
                    <a:pt x="1004" y="304"/>
                    <a:pt x="987" y="254"/>
                  </a:cubicBezTo>
                  <a:cubicBezTo>
                    <a:pt x="969" y="204"/>
                    <a:pt x="914" y="178"/>
                    <a:pt x="864" y="196"/>
                  </a:cubicBezTo>
                  <a:cubicBezTo>
                    <a:pt x="814" y="213"/>
                    <a:pt x="788" y="268"/>
                    <a:pt x="805" y="318"/>
                  </a:cubicBezTo>
                  <a:cubicBezTo>
                    <a:pt x="815" y="345"/>
                    <a:pt x="837" y="367"/>
                    <a:pt x="864" y="377"/>
                  </a:cubicBezTo>
                  <a:cubicBezTo>
                    <a:pt x="864" y="542"/>
                    <a:pt x="864" y="542"/>
                    <a:pt x="864" y="542"/>
                  </a:cubicBezTo>
                  <a:cubicBezTo>
                    <a:pt x="736" y="542"/>
                    <a:pt x="736" y="542"/>
                    <a:pt x="736" y="542"/>
                  </a:cubicBezTo>
                  <a:cubicBezTo>
                    <a:pt x="736" y="32"/>
                    <a:pt x="736" y="32"/>
                    <a:pt x="736" y="32"/>
                  </a:cubicBezTo>
                  <a:cubicBezTo>
                    <a:pt x="736" y="14"/>
                    <a:pt x="722" y="0"/>
                    <a:pt x="704" y="0"/>
                  </a:cubicBezTo>
                  <a:cubicBezTo>
                    <a:pt x="704" y="0"/>
                    <a:pt x="704" y="0"/>
                    <a:pt x="704" y="0"/>
                  </a:cubicBezTo>
                  <a:cubicBezTo>
                    <a:pt x="309" y="0"/>
                    <a:pt x="0" y="285"/>
                    <a:pt x="0" y="650"/>
                  </a:cubicBezTo>
                  <a:cubicBezTo>
                    <a:pt x="0" y="824"/>
                    <a:pt x="69" y="1053"/>
                    <a:pt x="180" y="1249"/>
                  </a:cubicBezTo>
                  <a:cubicBezTo>
                    <a:pt x="199" y="1284"/>
                    <a:pt x="225" y="1321"/>
                    <a:pt x="253" y="1360"/>
                  </a:cubicBezTo>
                  <a:cubicBezTo>
                    <a:pt x="311" y="1443"/>
                    <a:pt x="376" y="1536"/>
                    <a:pt x="383" y="1617"/>
                  </a:cubicBezTo>
                  <a:cubicBezTo>
                    <a:pt x="358" y="1635"/>
                    <a:pt x="344" y="1663"/>
                    <a:pt x="344" y="1693"/>
                  </a:cubicBezTo>
                  <a:cubicBezTo>
                    <a:pt x="344" y="1715"/>
                    <a:pt x="352" y="1736"/>
                    <a:pt x="365" y="1753"/>
                  </a:cubicBezTo>
                  <a:cubicBezTo>
                    <a:pt x="346" y="1771"/>
                    <a:pt x="336" y="1797"/>
                    <a:pt x="336" y="1824"/>
                  </a:cubicBezTo>
                  <a:cubicBezTo>
                    <a:pt x="336" y="1877"/>
                    <a:pt x="379" y="1920"/>
                    <a:pt x="432" y="1920"/>
                  </a:cubicBezTo>
                  <a:cubicBezTo>
                    <a:pt x="976" y="1920"/>
                    <a:pt x="976" y="1920"/>
                    <a:pt x="976" y="1920"/>
                  </a:cubicBezTo>
                  <a:cubicBezTo>
                    <a:pt x="1029" y="1919"/>
                    <a:pt x="1072" y="1876"/>
                    <a:pt x="1072" y="1822"/>
                  </a:cubicBezTo>
                  <a:cubicBezTo>
                    <a:pt x="1072" y="1822"/>
                    <a:pt x="1072" y="1822"/>
                    <a:pt x="1072" y="1821"/>
                  </a:cubicBezTo>
                  <a:cubicBezTo>
                    <a:pt x="1072" y="1795"/>
                    <a:pt x="1061" y="1770"/>
                    <a:pt x="1043" y="1752"/>
                  </a:cubicBezTo>
                  <a:cubicBezTo>
                    <a:pt x="1056" y="1735"/>
                    <a:pt x="1064" y="1713"/>
                    <a:pt x="1064" y="1691"/>
                  </a:cubicBezTo>
                  <a:cubicBezTo>
                    <a:pt x="1064" y="1640"/>
                    <a:pt x="1023" y="1599"/>
                    <a:pt x="972" y="1599"/>
                  </a:cubicBezTo>
                  <a:cubicBezTo>
                    <a:pt x="971" y="1599"/>
                    <a:pt x="969" y="1600"/>
                    <a:pt x="968" y="1600"/>
                  </a:cubicBezTo>
                  <a:cubicBezTo>
                    <a:pt x="736" y="1600"/>
                    <a:pt x="736" y="1600"/>
                    <a:pt x="736" y="1600"/>
                  </a:cubicBezTo>
                  <a:cubicBezTo>
                    <a:pt x="736" y="990"/>
                    <a:pt x="736" y="990"/>
                    <a:pt x="736" y="990"/>
                  </a:cubicBezTo>
                  <a:cubicBezTo>
                    <a:pt x="800" y="990"/>
                    <a:pt x="800" y="990"/>
                    <a:pt x="800" y="990"/>
                  </a:cubicBezTo>
                  <a:cubicBezTo>
                    <a:pt x="800" y="1086"/>
                    <a:pt x="800" y="1086"/>
                    <a:pt x="800" y="1086"/>
                  </a:cubicBezTo>
                  <a:cubicBezTo>
                    <a:pt x="800" y="1104"/>
                    <a:pt x="814" y="1118"/>
                    <a:pt x="832" y="1118"/>
                  </a:cubicBezTo>
                  <a:cubicBezTo>
                    <a:pt x="832" y="1118"/>
                    <a:pt x="832" y="1118"/>
                    <a:pt x="832" y="1118"/>
                  </a:cubicBezTo>
                  <a:cubicBezTo>
                    <a:pt x="928" y="1118"/>
                    <a:pt x="928" y="1118"/>
                    <a:pt x="928" y="1118"/>
                  </a:cubicBezTo>
                  <a:cubicBezTo>
                    <a:pt x="928" y="1156"/>
                    <a:pt x="928" y="1156"/>
                    <a:pt x="928" y="1156"/>
                  </a:cubicBezTo>
                  <a:cubicBezTo>
                    <a:pt x="878" y="1174"/>
                    <a:pt x="852" y="1229"/>
                    <a:pt x="869" y="1279"/>
                  </a:cubicBezTo>
                  <a:cubicBezTo>
                    <a:pt x="887" y="1329"/>
                    <a:pt x="942" y="1355"/>
                    <a:pt x="992" y="1337"/>
                  </a:cubicBezTo>
                  <a:cubicBezTo>
                    <a:pt x="1042" y="1320"/>
                    <a:pt x="1068" y="1265"/>
                    <a:pt x="1051" y="1215"/>
                  </a:cubicBezTo>
                  <a:cubicBezTo>
                    <a:pt x="1041" y="1188"/>
                    <a:pt x="1019" y="1166"/>
                    <a:pt x="992" y="1156"/>
                  </a:cubicBezTo>
                  <a:cubicBezTo>
                    <a:pt x="992" y="1086"/>
                    <a:pt x="992" y="1086"/>
                    <a:pt x="992" y="1086"/>
                  </a:cubicBezTo>
                  <a:cubicBezTo>
                    <a:pt x="992" y="1069"/>
                    <a:pt x="978" y="1054"/>
                    <a:pt x="960" y="1054"/>
                  </a:cubicBezTo>
                  <a:cubicBezTo>
                    <a:pt x="960" y="1054"/>
                    <a:pt x="960" y="1054"/>
                    <a:pt x="960" y="1054"/>
                  </a:cubicBezTo>
                  <a:cubicBezTo>
                    <a:pt x="864" y="1054"/>
                    <a:pt x="864" y="1054"/>
                    <a:pt x="864" y="1054"/>
                  </a:cubicBezTo>
                  <a:cubicBezTo>
                    <a:pt x="864" y="990"/>
                    <a:pt x="864" y="990"/>
                    <a:pt x="864" y="990"/>
                  </a:cubicBezTo>
                  <a:cubicBezTo>
                    <a:pt x="992" y="990"/>
                    <a:pt x="992" y="990"/>
                    <a:pt x="992" y="990"/>
                  </a:cubicBezTo>
                  <a:cubicBezTo>
                    <a:pt x="1010" y="990"/>
                    <a:pt x="1024" y="976"/>
                    <a:pt x="1024" y="958"/>
                  </a:cubicBezTo>
                  <a:cubicBezTo>
                    <a:pt x="1024" y="958"/>
                    <a:pt x="1024" y="958"/>
                    <a:pt x="1024" y="958"/>
                  </a:cubicBezTo>
                  <a:cubicBezTo>
                    <a:pt x="1024" y="894"/>
                    <a:pt x="1024" y="894"/>
                    <a:pt x="1024" y="894"/>
                  </a:cubicBezTo>
                  <a:cubicBezTo>
                    <a:pt x="1222" y="894"/>
                    <a:pt x="1222" y="894"/>
                    <a:pt x="1222" y="894"/>
                  </a:cubicBezTo>
                  <a:cubicBezTo>
                    <a:pt x="1240" y="944"/>
                    <a:pt x="1294" y="970"/>
                    <a:pt x="1344" y="953"/>
                  </a:cubicBezTo>
                  <a:cubicBezTo>
                    <a:pt x="1394" y="935"/>
                    <a:pt x="1420" y="880"/>
                    <a:pt x="1402" y="830"/>
                  </a:cubicBezTo>
                  <a:close/>
                  <a:moveTo>
                    <a:pt x="1152" y="414"/>
                  </a:moveTo>
                  <a:cubicBezTo>
                    <a:pt x="1170" y="414"/>
                    <a:pt x="1184" y="429"/>
                    <a:pt x="1184" y="446"/>
                  </a:cubicBezTo>
                  <a:cubicBezTo>
                    <a:pt x="1184" y="464"/>
                    <a:pt x="1170" y="478"/>
                    <a:pt x="1152" y="478"/>
                  </a:cubicBezTo>
                  <a:cubicBezTo>
                    <a:pt x="1134" y="478"/>
                    <a:pt x="1120" y="464"/>
                    <a:pt x="1120" y="446"/>
                  </a:cubicBezTo>
                  <a:cubicBezTo>
                    <a:pt x="1120" y="429"/>
                    <a:pt x="1134" y="414"/>
                    <a:pt x="1152" y="414"/>
                  </a:cubicBezTo>
                  <a:close/>
                  <a:moveTo>
                    <a:pt x="305" y="1324"/>
                  </a:moveTo>
                  <a:cubicBezTo>
                    <a:pt x="279" y="1286"/>
                    <a:pt x="254" y="1250"/>
                    <a:pt x="235" y="1218"/>
                  </a:cubicBezTo>
                  <a:cubicBezTo>
                    <a:pt x="131" y="1033"/>
                    <a:pt x="64" y="811"/>
                    <a:pt x="64" y="650"/>
                  </a:cubicBezTo>
                  <a:cubicBezTo>
                    <a:pt x="64" y="331"/>
                    <a:pt x="329" y="79"/>
                    <a:pt x="672" y="64"/>
                  </a:cubicBezTo>
                  <a:cubicBezTo>
                    <a:pt x="672" y="288"/>
                    <a:pt x="672" y="288"/>
                    <a:pt x="672" y="288"/>
                  </a:cubicBezTo>
                  <a:cubicBezTo>
                    <a:pt x="664" y="288"/>
                    <a:pt x="655" y="289"/>
                    <a:pt x="646" y="290"/>
                  </a:cubicBezTo>
                  <a:cubicBezTo>
                    <a:pt x="632" y="292"/>
                    <a:pt x="621" y="302"/>
                    <a:pt x="618" y="316"/>
                  </a:cubicBezTo>
                  <a:cubicBezTo>
                    <a:pt x="608" y="362"/>
                    <a:pt x="608" y="362"/>
                    <a:pt x="608" y="362"/>
                  </a:cubicBezTo>
                  <a:cubicBezTo>
                    <a:pt x="600" y="364"/>
                    <a:pt x="592" y="366"/>
                    <a:pt x="584" y="368"/>
                  </a:cubicBezTo>
                  <a:cubicBezTo>
                    <a:pt x="552" y="333"/>
                    <a:pt x="552" y="333"/>
                    <a:pt x="552" y="333"/>
                  </a:cubicBezTo>
                  <a:cubicBezTo>
                    <a:pt x="543" y="323"/>
                    <a:pt x="529" y="319"/>
                    <a:pt x="516" y="325"/>
                  </a:cubicBezTo>
                  <a:cubicBezTo>
                    <a:pt x="480" y="340"/>
                    <a:pt x="446" y="360"/>
                    <a:pt x="415" y="383"/>
                  </a:cubicBezTo>
                  <a:cubicBezTo>
                    <a:pt x="404" y="392"/>
                    <a:pt x="400" y="406"/>
                    <a:pt x="404" y="419"/>
                  </a:cubicBezTo>
                  <a:cubicBezTo>
                    <a:pt x="419" y="464"/>
                    <a:pt x="419" y="464"/>
                    <a:pt x="419" y="464"/>
                  </a:cubicBezTo>
                  <a:cubicBezTo>
                    <a:pt x="413" y="469"/>
                    <a:pt x="407" y="475"/>
                    <a:pt x="401" y="481"/>
                  </a:cubicBezTo>
                  <a:cubicBezTo>
                    <a:pt x="357" y="467"/>
                    <a:pt x="357" y="467"/>
                    <a:pt x="357" y="467"/>
                  </a:cubicBezTo>
                  <a:cubicBezTo>
                    <a:pt x="344" y="462"/>
                    <a:pt x="329" y="467"/>
                    <a:pt x="321" y="478"/>
                  </a:cubicBezTo>
                  <a:cubicBezTo>
                    <a:pt x="297" y="509"/>
                    <a:pt x="278" y="543"/>
                    <a:pt x="262" y="579"/>
                  </a:cubicBezTo>
                  <a:cubicBezTo>
                    <a:pt x="257" y="591"/>
                    <a:pt x="260" y="606"/>
                    <a:pt x="270" y="615"/>
                  </a:cubicBezTo>
                  <a:cubicBezTo>
                    <a:pt x="306" y="647"/>
                    <a:pt x="306" y="647"/>
                    <a:pt x="306" y="647"/>
                  </a:cubicBezTo>
                  <a:cubicBezTo>
                    <a:pt x="304" y="655"/>
                    <a:pt x="301" y="663"/>
                    <a:pt x="300" y="671"/>
                  </a:cubicBezTo>
                  <a:cubicBezTo>
                    <a:pt x="250" y="681"/>
                    <a:pt x="250" y="681"/>
                    <a:pt x="250" y="681"/>
                  </a:cubicBezTo>
                  <a:cubicBezTo>
                    <a:pt x="235" y="683"/>
                    <a:pt x="224" y="697"/>
                    <a:pt x="224" y="712"/>
                  </a:cubicBezTo>
                  <a:cubicBezTo>
                    <a:pt x="224" y="821"/>
                    <a:pt x="224" y="821"/>
                    <a:pt x="224" y="821"/>
                  </a:cubicBezTo>
                  <a:cubicBezTo>
                    <a:pt x="224" y="836"/>
                    <a:pt x="235" y="849"/>
                    <a:pt x="250" y="852"/>
                  </a:cubicBezTo>
                  <a:cubicBezTo>
                    <a:pt x="300" y="862"/>
                    <a:pt x="300" y="862"/>
                    <a:pt x="300" y="862"/>
                  </a:cubicBezTo>
                  <a:cubicBezTo>
                    <a:pt x="301" y="870"/>
                    <a:pt x="304" y="878"/>
                    <a:pt x="306" y="886"/>
                  </a:cubicBezTo>
                  <a:cubicBezTo>
                    <a:pt x="270" y="918"/>
                    <a:pt x="270" y="918"/>
                    <a:pt x="270" y="918"/>
                  </a:cubicBezTo>
                  <a:cubicBezTo>
                    <a:pt x="260" y="927"/>
                    <a:pt x="257" y="942"/>
                    <a:pt x="262" y="954"/>
                  </a:cubicBezTo>
                  <a:cubicBezTo>
                    <a:pt x="278" y="990"/>
                    <a:pt x="297" y="1024"/>
                    <a:pt x="321" y="1055"/>
                  </a:cubicBezTo>
                  <a:cubicBezTo>
                    <a:pt x="329" y="1066"/>
                    <a:pt x="344" y="1070"/>
                    <a:pt x="357" y="1066"/>
                  </a:cubicBezTo>
                  <a:cubicBezTo>
                    <a:pt x="401" y="1052"/>
                    <a:pt x="401" y="1052"/>
                    <a:pt x="401" y="1052"/>
                  </a:cubicBezTo>
                  <a:cubicBezTo>
                    <a:pt x="407" y="1058"/>
                    <a:pt x="413" y="1063"/>
                    <a:pt x="419" y="1069"/>
                  </a:cubicBezTo>
                  <a:cubicBezTo>
                    <a:pt x="404" y="1114"/>
                    <a:pt x="404" y="1114"/>
                    <a:pt x="404" y="1114"/>
                  </a:cubicBezTo>
                  <a:cubicBezTo>
                    <a:pt x="400" y="1127"/>
                    <a:pt x="404" y="1141"/>
                    <a:pt x="415" y="1149"/>
                  </a:cubicBezTo>
                  <a:cubicBezTo>
                    <a:pt x="446" y="1173"/>
                    <a:pt x="480" y="1193"/>
                    <a:pt x="516" y="1208"/>
                  </a:cubicBezTo>
                  <a:cubicBezTo>
                    <a:pt x="529" y="1214"/>
                    <a:pt x="543" y="1210"/>
                    <a:pt x="552" y="1200"/>
                  </a:cubicBezTo>
                  <a:cubicBezTo>
                    <a:pt x="584" y="1165"/>
                    <a:pt x="584" y="1165"/>
                    <a:pt x="584" y="1165"/>
                  </a:cubicBezTo>
                  <a:cubicBezTo>
                    <a:pt x="592" y="1167"/>
                    <a:pt x="600" y="1169"/>
                    <a:pt x="608" y="1171"/>
                  </a:cubicBezTo>
                  <a:cubicBezTo>
                    <a:pt x="618" y="1217"/>
                    <a:pt x="618" y="1217"/>
                    <a:pt x="618" y="1217"/>
                  </a:cubicBezTo>
                  <a:cubicBezTo>
                    <a:pt x="621" y="1231"/>
                    <a:pt x="632" y="1241"/>
                    <a:pt x="646" y="1243"/>
                  </a:cubicBezTo>
                  <a:cubicBezTo>
                    <a:pt x="655" y="1244"/>
                    <a:pt x="664" y="1244"/>
                    <a:pt x="672" y="1245"/>
                  </a:cubicBezTo>
                  <a:cubicBezTo>
                    <a:pt x="672" y="1600"/>
                    <a:pt x="672" y="1600"/>
                    <a:pt x="672" y="1600"/>
                  </a:cubicBezTo>
                  <a:cubicBezTo>
                    <a:pt x="445" y="1600"/>
                    <a:pt x="445" y="1600"/>
                    <a:pt x="445" y="1600"/>
                  </a:cubicBezTo>
                  <a:cubicBezTo>
                    <a:pt x="432" y="1505"/>
                    <a:pt x="365" y="1409"/>
                    <a:pt x="305" y="1324"/>
                  </a:cubicBezTo>
                  <a:close/>
                  <a:moveTo>
                    <a:pt x="416" y="766"/>
                  </a:moveTo>
                  <a:cubicBezTo>
                    <a:pt x="416" y="913"/>
                    <a:pt x="526" y="1036"/>
                    <a:pt x="672" y="1053"/>
                  </a:cubicBezTo>
                  <a:cubicBezTo>
                    <a:pt x="672" y="1163"/>
                    <a:pt x="672" y="1163"/>
                    <a:pt x="672" y="1163"/>
                  </a:cubicBezTo>
                  <a:cubicBezTo>
                    <a:pt x="667" y="1137"/>
                    <a:pt x="667" y="1137"/>
                    <a:pt x="667" y="1137"/>
                  </a:cubicBezTo>
                  <a:cubicBezTo>
                    <a:pt x="664" y="1125"/>
                    <a:pt x="654" y="1115"/>
                    <a:pt x="641" y="1112"/>
                  </a:cubicBezTo>
                  <a:cubicBezTo>
                    <a:pt x="622" y="1109"/>
                    <a:pt x="603" y="1104"/>
                    <a:pt x="585" y="1097"/>
                  </a:cubicBezTo>
                  <a:cubicBezTo>
                    <a:pt x="582" y="1096"/>
                    <a:pt x="578" y="1096"/>
                    <a:pt x="574" y="1096"/>
                  </a:cubicBezTo>
                  <a:cubicBezTo>
                    <a:pt x="565" y="1096"/>
                    <a:pt x="557" y="1099"/>
                    <a:pt x="551" y="1106"/>
                  </a:cubicBezTo>
                  <a:cubicBezTo>
                    <a:pt x="521" y="1140"/>
                    <a:pt x="521" y="1140"/>
                    <a:pt x="521" y="1140"/>
                  </a:cubicBezTo>
                  <a:cubicBezTo>
                    <a:pt x="504" y="1131"/>
                    <a:pt x="488" y="1122"/>
                    <a:pt x="472" y="1111"/>
                  </a:cubicBezTo>
                  <a:cubicBezTo>
                    <a:pt x="486" y="1069"/>
                    <a:pt x="486" y="1069"/>
                    <a:pt x="486" y="1069"/>
                  </a:cubicBezTo>
                  <a:cubicBezTo>
                    <a:pt x="490" y="1057"/>
                    <a:pt x="487" y="1043"/>
                    <a:pt x="477" y="1035"/>
                  </a:cubicBezTo>
                  <a:cubicBezTo>
                    <a:pt x="462" y="1022"/>
                    <a:pt x="448" y="1009"/>
                    <a:pt x="436" y="994"/>
                  </a:cubicBezTo>
                  <a:cubicBezTo>
                    <a:pt x="427" y="984"/>
                    <a:pt x="414" y="980"/>
                    <a:pt x="401" y="984"/>
                  </a:cubicBezTo>
                  <a:cubicBezTo>
                    <a:pt x="359" y="998"/>
                    <a:pt x="359" y="998"/>
                    <a:pt x="359" y="998"/>
                  </a:cubicBezTo>
                  <a:cubicBezTo>
                    <a:pt x="348" y="983"/>
                    <a:pt x="339" y="967"/>
                    <a:pt x="331" y="950"/>
                  </a:cubicBezTo>
                  <a:cubicBezTo>
                    <a:pt x="364" y="920"/>
                    <a:pt x="364" y="920"/>
                    <a:pt x="364" y="920"/>
                  </a:cubicBezTo>
                  <a:cubicBezTo>
                    <a:pt x="374" y="911"/>
                    <a:pt x="377" y="897"/>
                    <a:pt x="373" y="885"/>
                  </a:cubicBezTo>
                  <a:cubicBezTo>
                    <a:pt x="366" y="867"/>
                    <a:pt x="361" y="848"/>
                    <a:pt x="358" y="829"/>
                  </a:cubicBezTo>
                  <a:cubicBezTo>
                    <a:pt x="356" y="816"/>
                    <a:pt x="346" y="806"/>
                    <a:pt x="333" y="804"/>
                  </a:cubicBezTo>
                  <a:cubicBezTo>
                    <a:pt x="288" y="795"/>
                    <a:pt x="288" y="795"/>
                    <a:pt x="288" y="795"/>
                  </a:cubicBezTo>
                  <a:cubicBezTo>
                    <a:pt x="288" y="738"/>
                    <a:pt x="288" y="738"/>
                    <a:pt x="288" y="738"/>
                  </a:cubicBezTo>
                  <a:cubicBezTo>
                    <a:pt x="333" y="729"/>
                    <a:pt x="333" y="729"/>
                    <a:pt x="333" y="729"/>
                  </a:cubicBezTo>
                  <a:cubicBezTo>
                    <a:pt x="346" y="727"/>
                    <a:pt x="356" y="716"/>
                    <a:pt x="358" y="704"/>
                  </a:cubicBezTo>
                  <a:cubicBezTo>
                    <a:pt x="361" y="685"/>
                    <a:pt x="366" y="666"/>
                    <a:pt x="373" y="648"/>
                  </a:cubicBezTo>
                  <a:cubicBezTo>
                    <a:pt x="377" y="635"/>
                    <a:pt x="374" y="622"/>
                    <a:pt x="364" y="613"/>
                  </a:cubicBezTo>
                  <a:cubicBezTo>
                    <a:pt x="331" y="583"/>
                    <a:pt x="331" y="583"/>
                    <a:pt x="331" y="583"/>
                  </a:cubicBezTo>
                  <a:cubicBezTo>
                    <a:pt x="339" y="566"/>
                    <a:pt x="348" y="550"/>
                    <a:pt x="359" y="535"/>
                  </a:cubicBezTo>
                  <a:cubicBezTo>
                    <a:pt x="401" y="549"/>
                    <a:pt x="401" y="549"/>
                    <a:pt x="401" y="549"/>
                  </a:cubicBezTo>
                  <a:cubicBezTo>
                    <a:pt x="414" y="553"/>
                    <a:pt x="427" y="549"/>
                    <a:pt x="436" y="539"/>
                  </a:cubicBezTo>
                  <a:cubicBezTo>
                    <a:pt x="448" y="524"/>
                    <a:pt x="462" y="511"/>
                    <a:pt x="477" y="498"/>
                  </a:cubicBezTo>
                  <a:cubicBezTo>
                    <a:pt x="487" y="490"/>
                    <a:pt x="490" y="476"/>
                    <a:pt x="486" y="464"/>
                  </a:cubicBezTo>
                  <a:cubicBezTo>
                    <a:pt x="472" y="421"/>
                    <a:pt x="472" y="421"/>
                    <a:pt x="472" y="421"/>
                  </a:cubicBezTo>
                  <a:cubicBezTo>
                    <a:pt x="488" y="411"/>
                    <a:pt x="504" y="401"/>
                    <a:pt x="521" y="393"/>
                  </a:cubicBezTo>
                  <a:cubicBezTo>
                    <a:pt x="551" y="427"/>
                    <a:pt x="551" y="427"/>
                    <a:pt x="551" y="427"/>
                  </a:cubicBezTo>
                  <a:cubicBezTo>
                    <a:pt x="559" y="436"/>
                    <a:pt x="573" y="440"/>
                    <a:pt x="585" y="435"/>
                  </a:cubicBezTo>
                  <a:cubicBezTo>
                    <a:pt x="603" y="429"/>
                    <a:pt x="622" y="424"/>
                    <a:pt x="641" y="420"/>
                  </a:cubicBezTo>
                  <a:cubicBezTo>
                    <a:pt x="654" y="418"/>
                    <a:pt x="664" y="408"/>
                    <a:pt x="667" y="396"/>
                  </a:cubicBezTo>
                  <a:cubicBezTo>
                    <a:pt x="672" y="370"/>
                    <a:pt x="672" y="370"/>
                    <a:pt x="672" y="370"/>
                  </a:cubicBezTo>
                  <a:cubicBezTo>
                    <a:pt x="672" y="480"/>
                    <a:pt x="672" y="480"/>
                    <a:pt x="672" y="480"/>
                  </a:cubicBezTo>
                  <a:cubicBezTo>
                    <a:pt x="526" y="497"/>
                    <a:pt x="416" y="620"/>
                    <a:pt x="416" y="766"/>
                  </a:cubicBezTo>
                  <a:close/>
                  <a:moveTo>
                    <a:pt x="672" y="545"/>
                  </a:moveTo>
                  <a:cubicBezTo>
                    <a:pt x="672" y="988"/>
                    <a:pt x="672" y="988"/>
                    <a:pt x="672" y="988"/>
                  </a:cubicBezTo>
                  <a:cubicBezTo>
                    <a:pt x="550" y="970"/>
                    <a:pt x="465" y="857"/>
                    <a:pt x="482" y="735"/>
                  </a:cubicBezTo>
                  <a:cubicBezTo>
                    <a:pt x="496" y="636"/>
                    <a:pt x="574" y="559"/>
                    <a:pt x="672" y="545"/>
                  </a:cubicBezTo>
                  <a:close/>
                  <a:moveTo>
                    <a:pt x="1008" y="1824"/>
                  </a:moveTo>
                  <a:cubicBezTo>
                    <a:pt x="1008" y="1841"/>
                    <a:pt x="994" y="1856"/>
                    <a:pt x="976" y="1856"/>
                  </a:cubicBezTo>
                  <a:cubicBezTo>
                    <a:pt x="432" y="1856"/>
                    <a:pt x="432" y="1856"/>
                    <a:pt x="432" y="1856"/>
                  </a:cubicBezTo>
                  <a:cubicBezTo>
                    <a:pt x="414" y="1855"/>
                    <a:pt x="400" y="1840"/>
                    <a:pt x="400" y="1822"/>
                  </a:cubicBezTo>
                  <a:cubicBezTo>
                    <a:pt x="400" y="1822"/>
                    <a:pt x="400" y="1822"/>
                    <a:pt x="400" y="1821"/>
                  </a:cubicBezTo>
                  <a:cubicBezTo>
                    <a:pt x="400" y="1804"/>
                    <a:pt x="414" y="1789"/>
                    <a:pt x="432" y="1789"/>
                  </a:cubicBezTo>
                  <a:cubicBezTo>
                    <a:pt x="976" y="1789"/>
                    <a:pt x="976" y="1789"/>
                    <a:pt x="976" y="1789"/>
                  </a:cubicBezTo>
                  <a:cubicBezTo>
                    <a:pt x="994" y="1790"/>
                    <a:pt x="1008" y="1804"/>
                    <a:pt x="1008" y="1822"/>
                  </a:cubicBezTo>
                  <a:cubicBezTo>
                    <a:pt x="1008" y="1823"/>
                    <a:pt x="1008" y="1823"/>
                    <a:pt x="1008" y="1824"/>
                  </a:cubicBezTo>
                  <a:close/>
                  <a:moveTo>
                    <a:pt x="968" y="1664"/>
                  </a:moveTo>
                  <a:cubicBezTo>
                    <a:pt x="984" y="1662"/>
                    <a:pt x="998" y="1674"/>
                    <a:pt x="1000" y="1690"/>
                  </a:cubicBezTo>
                  <a:cubicBezTo>
                    <a:pt x="1000" y="1691"/>
                    <a:pt x="1000" y="1692"/>
                    <a:pt x="1000" y="1693"/>
                  </a:cubicBezTo>
                  <a:cubicBezTo>
                    <a:pt x="1000" y="1711"/>
                    <a:pt x="985" y="1725"/>
                    <a:pt x="968" y="1725"/>
                  </a:cubicBezTo>
                  <a:cubicBezTo>
                    <a:pt x="440" y="1725"/>
                    <a:pt x="440" y="1725"/>
                    <a:pt x="440" y="1725"/>
                  </a:cubicBezTo>
                  <a:cubicBezTo>
                    <a:pt x="422" y="1725"/>
                    <a:pt x="408" y="1710"/>
                    <a:pt x="408" y="1692"/>
                  </a:cubicBezTo>
                  <a:cubicBezTo>
                    <a:pt x="408" y="1692"/>
                    <a:pt x="408" y="1691"/>
                    <a:pt x="408" y="1691"/>
                  </a:cubicBezTo>
                  <a:cubicBezTo>
                    <a:pt x="409" y="1675"/>
                    <a:pt x="422" y="1663"/>
                    <a:pt x="438" y="1663"/>
                  </a:cubicBezTo>
                  <a:cubicBezTo>
                    <a:pt x="439" y="1663"/>
                    <a:pt x="440" y="1663"/>
                    <a:pt x="440" y="1664"/>
                  </a:cubicBezTo>
                  <a:cubicBezTo>
                    <a:pt x="968" y="1664"/>
                    <a:pt x="968" y="1664"/>
                    <a:pt x="968" y="1664"/>
                  </a:cubicBezTo>
                  <a:close/>
                  <a:moveTo>
                    <a:pt x="960" y="1214"/>
                  </a:moveTo>
                  <a:cubicBezTo>
                    <a:pt x="978" y="1214"/>
                    <a:pt x="992" y="1229"/>
                    <a:pt x="992" y="1246"/>
                  </a:cubicBezTo>
                  <a:cubicBezTo>
                    <a:pt x="992" y="1264"/>
                    <a:pt x="978" y="1278"/>
                    <a:pt x="960" y="1278"/>
                  </a:cubicBezTo>
                  <a:cubicBezTo>
                    <a:pt x="942" y="1278"/>
                    <a:pt x="928" y="1264"/>
                    <a:pt x="928" y="1246"/>
                  </a:cubicBezTo>
                  <a:cubicBezTo>
                    <a:pt x="928" y="1229"/>
                    <a:pt x="942" y="1214"/>
                    <a:pt x="960" y="1214"/>
                  </a:cubicBezTo>
                  <a:close/>
                  <a:moveTo>
                    <a:pt x="896" y="254"/>
                  </a:moveTo>
                  <a:cubicBezTo>
                    <a:pt x="914" y="254"/>
                    <a:pt x="928" y="269"/>
                    <a:pt x="928" y="286"/>
                  </a:cubicBezTo>
                  <a:cubicBezTo>
                    <a:pt x="928" y="304"/>
                    <a:pt x="914" y="318"/>
                    <a:pt x="896" y="318"/>
                  </a:cubicBezTo>
                  <a:cubicBezTo>
                    <a:pt x="878" y="318"/>
                    <a:pt x="864" y="304"/>
                    <a:pt x="864" y="286"/>
                  </a:cubicBezTo>
                  <a:cubicBezTo>
                    <a:pt x="864" y="269"/>
                    <a:pt x="878" y="254"/>
                    <a:pt x="896" y="254"/>
                  </a:cubicBezTo>
                  <a:close/>
                  <a:moveTo>
                    <a:pt x="960" y="926"/>
                  </a:moveTo>
                  <a:cubicBezTo>
                    <a:pt x="736" y="926"/>
                    <a:pt x="736" y="926"/>
                    <a:pt x="736" y="926"/>
                  </a:cubicBezTo>
                  <a:cubicBezTo>
                    <a:pt x="736" y="606"/>
                    <a:pt x="736" y="606"/>
                    <a:pt x="736" y="606"/>
                  </a:cubicBezTo>
                  <a:cubicBezTo>
                    <a:pt x="960" y="606"/>
                    <a:pt x="960" y="606"/>
                    <a:pt x="960" y="606"/>
                  </a:cubicBezTo>
                  <a:lnTo>
                    <a:pt x="960" y="926"/>
                  </a:lnTo>
                  <a:close/>
                  <a:moveTo>
                    <a:pt x="1312" y="894"/>
                  </a:moveTo>
                  <a:cubicBezTo>
                    <a:pt x="1294" y="894"/>
                    <a:pt x="1280" y="880"/>
                    <a:pt x="1280" y="862"/>
                  </a:cubicBezTo>
                  <a:cubicBezTo>
                    <a:pt x="1280" y="845"/>
                    <a:pt x="1294" y="830"/>
                    <a:pt x="1312" y="830"/>
                  </a:cubicBezTo>
                  <a:cubicBezTo>
                    <a:pt x="1330" y="830"/>
                    <a:pt x="1344" y="845"/>
                    <a:pt x="1344" y="862"/>
                  </a:cubicBezTo>
                  <a:cubicBezTo>
                    <a:pt x="1344" y="880"/>
                    <a:pt x="1330" y="894"/>
                    <a:pt x="1312" y="8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31" name="Freeform 6"/>
            <p:cNvSpPr/>
            <p:nvPr/>
          </p:nvSpPr>
          <p:spPr bwMode="auto">
            <a:xfrm>
              <a:off x="-2864120" y="4275681"/>
              <a:ext cx="160338" cy="160338"/>
            </a:xfrm>
            <a:custGeom>
              <a:avLst/>
              <a:gdLst>
                <a:gd name="T0" fmla="*/ 30 w 86"/>
                <a:gd name="T1" fmla="*/ 0 h 86"/>
                <a:gd name="T2" fmla="*/ 0 w 86"/>
                <a:gd name="T3" fmla="*/ 63 h 86"/>
                <a:gd name="T4" fmla="*/ 59 w 86"/>
                <a:gd name="T5" fmla="*/ 86 h 86"/>
                <a:gd name="T6" fmla="*/ 86 w 86"/>
                <a:gd name="T7" fmla="*/ 31 h 86"/>
                <a:gd name="T8" fmla="*/ 30 w 86"/>
                <a:gd name="T9" fmla="*/ 0 h 86"/>
              </a:gdLst>
              <a:ahLst/>
              <a:cxnLst>
                <a:cxn ang="0">
                  <a:pos x="T0" y="T1"/>
                </a:cxn>
                <a:cxn ang="0">
                  <a:pos x="T2" y="T3"/>
                </a:cxn>
                <a:cxn ang="0">
                  <a:pos x="T4" y="T5"/>
                </a:cxn>
                <a:cxn ang="0">
                  <a:pos x="T6" y="T7"/>
                </a:cxn>
                <a:cxn ang="0">
                  <a:pos x="T8" y="T9"/>
                </a:cxn>
              </a:cxnLst>
              <a:rect l="0" t="0" r="r" b="b"/>
              <a:pathLst>
                <a:path w="86" h="86">
                  <a:moveTo>
                    <a:pt x="30" y="0"/>
                  </a:moveTo>
                  <a:cubicBezTo>
                    <a:pt x="18" y="20"/>
                    <a:pt x="8" y="41"/>
                    <a:pt x="0" y="63"/>
                  </a:cubicBezTo>
                  <a:cubicBezTo>
                    <a:pt x="59" y="86"/>
                    <a:pt x="59" y="86"/>
                    <a:pt x="59" y="86"/>
                  </a:cubicBezTo>
                  <a:cubicBezTo>
                    <a:pt x="67" y="67"/>
                    <a:pt x="76" y="49"/>
                    <a:pt x="86" y="31"/>
                  </a:cubicBezTo>
                  <a:lnTo>
                    <a:pt x="3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32" name="Freeform 7"/>
            <p:cNvSpPr/>
            <p:nvPr/>
          </p:nvSpPr>
          <p:spPr bwMode="auto">
            <a:xfrm>
              <a:off x="-2745057" y="4067718"/>
              <a:ext cx="168276" cy="165101"/>
            </a:xfrm>
            <a:custGeom>
              <a:avLst/>
              <a:gdLst>
                <a:gd name="T0" fmla="*/ 38 w 90"/>
                <a:gd name="T1" fmla="*/ 0 h 89"/>
                <a:gd name="T2" fmla="*/ 0 w 90"/>
                <a:gd name="T3" fmla="*/ 55 h 89"/>
                <a:gd name="T4" fmla="*/ 54 w 90"/>
                <a:gd name="T5" fmla="*/ 89 h 89"/>
                <a:gd name="T6" fmla="*/ 90 w 90"/>
                <a:gd name="T7" fmla="*/ 36 h 89"/>
                <a:gd name="T8" fmla="*/ 38 w 90"/>
                <a:gd name="T9" fmla="*/ 0 h 89"/>
              </a:gdLst>
              <a:ahLst/>
              <a:cxnLst>
                <a:cxn ang="0">
                  <a:pos x="T0" y="T1"/>
                </a:cxn>
                <a:cxn ang="0">
                  <a:pos x="T2" y="T3"/>
                </a:cxn>
                <a:cxn ang="0">
                  <a:pos x="T4" y="T5"/>
                </a:cxn>
                <a:cxn ang="0">
                  <a:pos x="T6" y="T7"/>
                </a:cxn>
                <a:cxn ang="0">
                  <a:pos x="T8" y="T9"/>
                </a:cxn>
              </a:cxnLst>
              <a:rect l="0" t="0" r="r" b="b"/>
              <a:pathLst>
                <a:path w="90" h="89">
                  <a:moveTo>
                    <a:pt x="38" y="0"/>
                  </a:moveTo>
                  <a:cubicBezTo>
                    <a:pt x="25" y="18"/>
                    <a:pt x="12" y="36"/>
                    <a:pt x="0" y="55"/>
                  </a:cubicBezTo>
                  <a:cubicBezTo>
                    <a:pt x="54" y="89"/>
                    <a:pt x="54" y="89"/>
                    <a:pt x="54" y="89"/>
                  </a:cubicBezTo>
                  <a:cubicBezTo>
                    <a:pt x="66" y="71"/>
                    <a:pt x="78" y="54"/>
                    <a:pt x="90" y="36"/>
                  </a:cubicBezTo>
                  <a:lnTo>
                    <a:pt x="3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33" name="Freeform 8"/>
            <p:cNvSpPr/>
            <p:nvPr/>
          </p:nvSpPr>
          <p:spPr bwMode="auto">
            <a:xfrm>
              <a:off x="-2603769" y="3867693"/>
              <a:ext cx="166688" cy="168276"/>
            </a:xfrm>
            <a:custGeom>
              <a:avLst/>
              <a:gdLst>
                <a:gd name="T0" fmla="*/ 35 w 90"/>
                <a:gd name="T1" fmla="*/ 0 h 90"/>
                <a:gd name="T2" fmla="*/ 0 w 90"/>
                <a:gd name="T3" fmla="*/ 53 h 90"/>
                <a:gd name="T4" fmla="*/ 53 w 90"/>
                <a:gd name="T5" fmla="*/ 90 h 90"/>
                <a:gd name="T6" fmla="*/ 90 w 90"/>
                <a:gd name="T7" fmla="*/ 34 h 90"/>
                <a:gd name="T8" fmla="*/ 35 w 90"/>
                <a:gd name="T9" fmla="*/ 0 h 90"/>
              </a:gdLst>
              <a:ahLst/>
              <a:cxnLst>
                <a:cxn ang="0">
                  <a:pos x="T0" y="T1"/>
                </a:cxn>
                <a:cxn ang="0">
                  <a:pos x="T2" y="T3"/>
                </a:cxn>
                <a:cxn ang="0">
                  <a:pos x="T4" y="T5"/>
                </a:cxn>
                <a:cxn ang="0">
                  <a:pos x="T6" y="T7"/>
                </a:cxn>
                <a:cxn ang="0">
                  <a:pos x="T8" y="T9"/>
                </a:cxn>
              </a:cxnLst>
              <a:rect l="0" t="0" r="r" b="b"/>
              <a:pathLst>
                <a:path w="90" h="90">
                  <a:moveTo>
                    <a:pt x="35" y="0"/>
                  </a:moveTo>
                  <a:cubicBezTo>
                    <a:pt x="25" y="17"/>
                    <a:pt x="13" y="35"/>
                    <a:pt x="0" y="53"/>
                  </a:cubicBezTo>
                  <a:cubicBezTo>
                    <a:pt x="53" y="90"/>
                    <a:pt x="53" y="90"/>
                    <a:pt x="53" y="90"/>
                  </a:cubicBezTo>
                  <a:cubicBezTo>
                    <a:pt x="66" y="71"/>
                    <a:pt x="78" y="52"/>
                    <a:pt x="90" y="34"/>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34" name="Freeform 9"/>
            <p:cNvSpPr/>
            <p:nvPr/>
          </p:nvSpPr>
          <p:spPr bwMode="auto">
            <a:xfrm>
              <a:off x="-2479943" y="3661317"/>
              <a:ext cx="160338" cy="161925"/>
            </a:xfrm>
            <a:custGeom>
              <a:avLst/>
              <a:gdLst>
                <a:gd name="T0" fmla="*/ 28 w 86"/>
                <a:gd name="T1" fmla="*/ 0 h 87"/>
                <a:gd name="T2" fmla="*/ 0 w 86"/>
                <a:gd name="T3" fmla="*/ 57 h 87"/>
                <a:gd name="T4" fmla="*/ 56 w 86"/>
                <a:gd name="T5" fmla="*/ 87 h 87"/>
                <a:gd name="T6" fmla="*/ 86 w 86"/>
                <a:gd name="T7" fmla="*/ 27 h 87"/>
                <a:gd name="T8" fmla="*/ 28 w 86"/>
                <a:gd name="T9" fmla="*/ 0 h 87"/>
              </a:gdLst>
              <a:ahLst/>
              <a:cxnLst>
                <a:cxn ang="0">
                  <a:pos x="T0" y="T1"/>
                </a:cxn>
                <a:cxn ang="0">
                  <a:pos x="T2" y="T3"/>
                </a:cxn>
                <a:cxn ang="0">
                  <a:pos x="T4" y="T5"/>
                </a:cxn>
                <a:cxn ang="0">
                  <a:pos x="T6" y="T7"/>
                </a:cxn>
                <a:cxn ang="0">
                  <a:pos x="T8" y="T9"/>
                </a:cxn>
              </a:cxnLst>
              <a:rect l="0" t="0" r="r" b="b"/>
              <a:pathLst>
                <a:path w="86" h="87">
                  <a:moveTo>
                    <a:pt x="28" y="0"/>
                  </a:moveTo>
                  <a:cubicBezTo>
                    <a:pt x="19" y="19"/>
                    <a:pt x="10" y="38"/>
                    <a:pt x="0" y="57"/>
                  </a:cubicBezTo>
                  <a:cubicBezTo>
                    <a:pt x="56" y="87"/>
                    <a:pt x="56" y="87"/>
                    <a:pt x="56" y="87"/>
                  </a:cubicBezTo>
                  <a:cubicBezTo>
                    <a:pt x="67" y="67"/>
                    <a:pt x="77" y="47"/>
                    <a:pt x="86" y="27"/>
                  </a:cubicBezTo>
                  <a:lnTo>
                    <a:pt x="2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35" name="Freeform 10"/>
            <p:cNvSpPr/>
            <p:nvPr/>
          </p:nvSpPr>
          <p:spPr bwMode="auto">
            <a:xfrm>
              <a:off x="-2376755" y="3440654"/>
              <a:ext cx="153988" cy="157163"/>
            </a:xfrm>
            <a:custGeom>
              <a:avLst/>
              <a:gdLst>
                <a:gd name="T0" fmla="*/ 23 w 83"/>
                <a:gd name="T1" fmla="*/ 0 h 84"/>
                <a:gd name="T2" fmla="*/ 0 w 83"/>
                <a:gd name="T3" fmla="*/ 59 h 84"/>
                <a:gd name="T4" fmla="*/ 59 w 83"/>
                <a:gd name="T5" fmla="*/ 84 h 84"/>
                <a:gd name="T6" fmla="*/ 83 w 83"/>
                <a:gd name="T7" fmla="*/ 23 h 84"/>
                <a:gd name="T8" fmla="*/ 23 w 83"/>
                <a:gd name="T9" fmla="*/ 0 h 84"/>
              </a:gdLst>
              <a:ahLst/>
              <a:cxnLst>
                <a:cxn ang="0">
                  <a:pos x="T0" y="T1"/>
                </a:cxn>
                <a:cxn ang="0">
                  <a:pos x="T2" y="T3"/>
                </a:cxn>
                <a:cxn ang="0">
                  <a:pos x="T4" y="T5"/>
                </a:cxn>
                <a:cxn ang="0">
                  <a:pos x="T6" y="T7"/>
                </a:cxn>
                <a:cxn ang="0">
                  <a:pos x="T8" y="T9"/>
                </a:cxn>
              </a:cxnLst>
              <a:rect l="0" t="0" r="r" b="b"/>
              <a:pathLst>
                <a:path w="83" h="84">
                  <a:moveTo>
                    <a:pt x="23" y="0"/>
                  </a:moveTo>
                  <a:cubicBezTo>
                    <a:pt x="16" y="20"/>
                    <a:pt x="8" y="40"/>
                    <a:pt x="0" y="59"/>
                  </a:cubicBezTo>
                  <a:cubicBezTo>
                    <a:pt x="59" y="84"/>
                    <a:pt x="59" y="84"/>
                    <a:pt x="59" y="84"/>
                  </a:cubicBezTo>
                  <a:cubicBezTo>
                    <a:pt x="67" y="64"/>
                    <a:pt x="76" y="43"/>
                    <a:pt x="83" y="23"/>
                  </a:cubicBezTo>
                  <a:lnTo>
                    <a:pt x="2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36" name="Freeform 11"/>
            <p:cNvSpPr/>
            <p:nvPr/>
          </p:nvSpPr>
          <p:spPr bwMode="auto">
            <a:xfrm>
              <a:off x="-2194191" y="2751677"/>
              <a:ext cx="123826" cy="127000"/>
            </a:xfrm>
            <a:custGeom>
              <a:avLst/>
              <a:gdLst>
                <a:gd name="T0" fmla="*/ 66 w 66"/>
                <a:gd name="T1" fmla="*/ 0 h 68"/>
                <a:gd name="T2" fmla="*/ 2 w 66"/>
                <a:gd name="T3" fmla="*/ 0 h 68"/>
                <a:gd name="T4" fmla="*/ 2 w 66"/>
                <a:gd name="T5" fmla="*/ 6 h 68"/>
                <a:gd name="T6" fmla="*/ 0 w 66"/>
                <a:gd name="T7" fmla="*/ 63 h 68"/>
                <a:gd name="T8" fmla="*/ 63 w 66"/>
                <a:gd name="T9" fmla="*/ 68 h 68"/>
                <a:gd name="T10" fmla="*/ 66 w 66"/>
                <a:gd name="T11" fmla="*/ 6 h 68"/>
                <a:gd name="T12" fmla="*/ 66 w 66"/>
                <a:gd name="T13" fmla="*/ 0 h 68"/>
              </a:gdLst>
              <a:ahLst/>
              <a:cxnLst>
                <a:cxn ang="0">
                  <a:pos x="T0" y="T1"/>
                </a:cxn>
                <a:cxn ang="0">
                  <a:pos x="T2" y="T3"/>
                </a:cxn>
                <a:cxn ang="0">
                  <a:pos x="T4" y="T5"/>
                </a:cxn>
                <a:cxn ang="0">
                  <a:pos x="T6" y="T7"/>
                </a:cxn>
                <a:cxn ang="0">
                  <a:pos x="T8" y="T9"/>
                </a:cxn>
                <a:cxn ang="0">
                  <a:pos x="T10" y="T11"/>
                </a:cxn>
                <a:cxn ang="0">
                  <a:pos x="T12" y="T13"/>
                </a:cxn>
              </a:cxnLst>
              <a:rect l="0" t="0" r="r" b="b"/>
              <a:pathLst>
                <a:path w="66" h="68">
                  <a:moveTo>
                    <a:pt x="66" y="0"/>
                  </a:moveTo>
                  <a:cubicBezTo>
                    <a:pt x="2" y="0"/>
                    <a:pt x="2" y="0"/>
                    <a:pt x="2" y="0"/>
                  </a:cubicBezTo>
                  <a:cubicBezTo>
                    <a:pt x="2" y="6"/>
                    <a:pt x="2" y="6"/>
                    <a:pt x="2" y="6"/>
                  </a:cubicBezTo>
                  <a:cubicBezTo>
                    <a:pt x="2" y="24"/>
                    <a:pt x="1" y="43"/>
                    <a:pt x="0" y="63"/>
                  </a:cubicBezTo>
                  <a:cubicBezTo>
                    <a:pt x="63" y="68"/>
                    <a:pt x="63" y="68"/>
                    <a:pt x="63" y="68"/>
                  </a:cubicBezTo>
                  <a:cubicBezTo>
                    <a:pt x="65" y="47"/>
                    <a:pt x="66" y="26"/>
                    <a:pt x="66" y="6"/>
                  </a:cubicBezTo>
                  <a:lnTo>
                    <a:pt x="6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37" name="Freeform 12"/>
            <p:cNvSpPr/>
            <p:nvPr/>
          </p:nvSpPr>
          <p:spPr bwMode="auto">
            <a:xfrm>
              <a:off x="-2218004" y="2497676"/>
              <a:ext cx="139701" cy="139700"/>
            </a:xfrm>
            <a:custGeom>
              <a:avLst/>
              <a:gdLst>
                <a:gd name="T0" fmla="*/ 63 w 75"/>
                <a:gd name="T1" fmla="*/ 0 h 75"/>
                <a:gd name="T2" fmla="*/ 0 w 75"/>
                <a:gd name="T3" fmla="*/ 14 h 75"/>
                <a:gd name="T4" fmla="*/ 11 w 75"/>
                <a:gd name="T5" fmla="*/ 75 h 75"/>
                <a:gd name="T6" fmla="*/ 75 w 75"/>
                <a:gd name="T7" fmla="*/ 67 h 75"/>
                <a:gd name="T8" fmla="*/ 63 w 75"/>
                <a:gd name="T9" fmla="*/ 0 h 75"/>
              </a:gdLst>
              <a:ahLst/>
              <a:cxnLst>
                <a:cxn ang="0">
                  <a:pos x="T0" y="T1"/>
                </a:cxn>
                <a:cxn ang="0">
                  <a:pos x="T2" y="T3"/>
                </a:cxn>
                <a:cxn ang="0">
                  <a:pos x="T4" y="T5"/>
                </a:cxn>
                <a:cxn ang="0">
                  <a:pos x="T6" y="T7"/>
                </a:cxn>
                <a:cxn ang="0">
                  <a:pos x="T8" y="T9"/>
                </a:cxn>
              </a:cxnLst>
              <a:rect l="0" t="0" r="r" b="b"/>
              <a:pathLst>
                <a:path w="75" h="75">
                  <a:moveTo>
                    <a:pt x="63" y="0"/>
                  </a:moveTo>
                  <a:cubicBezTo>
                    <a:pt x="0" y="14"/>
                    <a:pt x="0" y="14"/>
                    <a:pt x="0" y="14"/>
                  </a:cubicBezTo>
                  <a:cubicBezTo>
                    <a:pt x="5" y="34"/>
                    <a:pt x="9" y="54"/>
                    <a:pt x="11" y="75"/>
                  </a:cubicBezTo>
                  <a:cubicBezTo>
                    <a:pt x="75" y="67"/>
                    <a:pt x="75" y="67"/>
                    <a:pt x="75" y="67"/>
                  </a:cubicBezTo>
                  <a:cubicBezTo>
                    <a:pt x="72" y="45"/>
                    <a:pt x="68" y="22"/>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38" name="Freeform 13"/>
            <p:cNvSpPr/>
            <p:nvPr/>
          </p:nvSpPr>
          <p:spPr bwMode="auto">
            <a:xfrm>
              <a:off x="-2294204" y="2254788"/>
              <a:ext cx="155576" cy="158750"/>
            </a:xfrm>
            <a:custGeom>
              <a:avLst/>
              <a:gdLst>
                <a:gd name="T0" fmla="*/ 58 w 84"/>
                <a:gd name="T1" fmla="*/ 0 h 85"/>
                <a:gd name="T2" fmla="*/ 0 w 84"/>
                <a:gd name="T3" fmla="*/ 28 h 85"/>
                <a:gd name="T4" fmla="*/ 24 w 84"/>
                <a:gd name="T5" fmla="*/ 85 h 85"/>
                <a:gd name="T6" fmla="*/ 84 w 84"/>
                <a:gd name="T7" fmla="*/ 64 h 85"/>
                <a:gd name="T8" fmla="*/ 58 w 84"/>
                <a:gd name="T9" fmla="*/ 0 h 85"/>
              </a:gdLst>
              <a:ahLst/>
              <a:cxnLst>
                <a:cxn ang="0">
                  <a:pos x="T0" y="T1"/>
                </a:cxn>
                <a:cxn ang="0">
                  <a:pos x="T2" y="T3"/>
                </a:cxn>
                <a:cxn ang="0">
                  <a:pos x="T4" y="T5"/>
                </a:cxn>
                <a:cxn ang="0">
                  <a:pos x="T6" y="T7"/>
                </a:cxn>
                <a:cxn ang="0">
                  <a:pos x="T8" y="T9"/>
                </a:cxn>
              </a:cxnLst>
              <a:rect l="0" t="0" r="r" b="b"/>
              <a:pathLst>
                <a:path w="84" h="85">
                  <a:moveTo>
                    <a:pt x="58" y="0"/>
                  </a:moveTo>
                  <a:cubicBezTo>
                    <a:pt x="0" y="28"/>
                    <a:pt x="0" y="28"/>
                    <a:pt x="0" y="28"/>
                  </a:cubicBezTo>
                  <a:cubicBezTo>
                    <a:pt x="9" y="47"/>
                    <a:pt x="17" y="66"/>
                    <a:pt x="24" y="85"/>
                  </a:cubicBezTo>
                  <a:cubicBezTo>
                    <a:pt x="84" y="64"/>
                    <a:pt x="84" y="64"/>
                    <a:pt x="84" y="64"/>
                  </a:cubicBezTo>
                  <a:cubicBezTo>
                    <a:pt x="77" y="42"/>
                    <a:pt x="68" y="21"/>
                    <a:pt x="5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39" name="Freeform 14"/>
            <p:cNvSpPr/>
            <p:nvPr/>
          </p:nvSpPr>
          <p:spPr bwMode="auto">
            <a:xfrm>
              <a:off x="-2418030" y="2038887"/>
              <a:ext cx="168276" cy="169863"/>
            </a:xfrm>
            <a:custGeom>
              <a:avLst/>
              <a:gdLst>
                <a:gd name="T0" fmla="*/ 50 w 90"/>
                <a:gd name="T1" fmla="*/ 0 h 91"/>
                <a:gd name="T2" fmla="*/ 0 w 90"/>
                <a:gd name="T3" fmla="*/ 40 h 91"/>
                <a:gd name="T4" fmla="*/ 36 w 90"/>
                <a:gd name="T5" fmla="*/ 91 h 91"/>
                <a:gd name="T6" fmla="*/ 90 w 90"/>
                <a:gd name="T7" fmla="*/ 56 h 91"/>
                <a:gd name="T8" fmla="*/ 50 w 90"/>
                <a:gd name="T9" fmla="*/ 0 h 91"/>
              </a:gdLst>
              <a:ahLst/>
              <a:cxnLst>
                <a:cxn ang="0">
                  <a:pos x="T0" y="T1"/>
                </a:cxn>
                <a:cxn ang="0">
                  <a:pos x="T2" y="T3"/>
                </a:cxn>
                <a:cxn ang="0">
                  <a:pos x="T4" y="T5"/>
                </a:cxn>
                <a:cxn ang="0">
                  <a:pos x="T6" y="T7"/>
                </a:cxn>
                <a:cxn ang="0">
                  <a:pos x="T8" y="T9"/>
                </a:cxn>
              </a:cxnLst>
              <a:rect l="0" t="0" r="r" b="b"/>
              <a:pathLst>
                <a:path w="90" h="91">
                  <a:moveTo>
                    <a:pt x="50" y="0"/>
                  </a:moveTo>
                  <a:cubicBezTo>
                    <a:pt x="0" y="40"/>
                    <a:pt x="0" y="40"/>
                    <a:pt x="0" y="40"/>
                  </a:cubicBezTo>
                  <a:cubicBezTo>
                    <a:pt x="13" y="56"/>
                    <a:pt x="25" y="73"/>
                    <a:pt x="36" y="91"/>
                  </a:cubicBezTo>
                  <a:cubicBezTo>
                    <a:pt x="90" y="56"/>
                    <a:pt x="90" y="56"/>
                    <a:pt x="90" y="56"/>
                  </a:cubicBezTo>
                  <a:cubicBezTo>
                    <a:pt x="78" y="37"/>
                    <a:pt x="65" y="18"/>
                    <a:pt x="5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0" name="Freeform 15"/>
            <p:cNvSpPr/>
            <p:nvPr/>
          </p:nvSpPr>
          <p:spPr bwMode="auto">
            <a:xfrm>
              <a:off x="-2578369" y="1857911"/>
              <a:ext cx="169863" cy="169863"/>
            </a:xfrm>
            <a:custGeom>
              <a:avLst/>
              <a:gdLst>
                <a:gd name="T0" fmla="*/ 41 w 91"/>
                <a:gd name="T1" fmla="*/ 0 h 91"/>
                <a:gd name="T2" fmla="*/ 0 w 91"/>
                <a:gd name="T3" fmla="*/ 49 h 91"/>
                <a:gd name="T4" fmla="*/ 45 w 91"/>
                <a:gd name="T5" fmla="*/ 91 h 91"/>
                <a:gd name="T6" fmla="*/ 91 w 91"/>
                <a:gd name="T7" fmla="*/ 46 h 91"/>
                <a:gd name="T8" fmla="*/ 41 w 91"/>
                <a:gd name="T9" fmla="*/ 0 h 91"/>
              </a:gdLst>
              <a:ahLst/>
              <a:cxnLst>
                <a:cxn ang="0">
                  <a:pos x="T0" y="T1"/>
                </a:cxn>
                <a:cxn ang="0">
                  <a:pos x="T2" y="T3"/>
                </a:cxn>
                <a:cxn ang="0">
                  <a:pos x="T4" y="T5"/>
                </a:cxn>
                <a:cxn ang="0">
                  <a:pos x="T6" y="T7"/>
                </a:cxn>
                <a:cxn ang="0">
                  <a:pos x="T8" y="T9"/>
                </a:cxn>
              </a:cxnLst>
              <a:rect l="0" t="0" r="r" b="b"/>
              <a:pathLst>
                <a:path w="91" h="91">
                  <a:moveTo>
                    <a:pt x="41" y="0"/>
                  </a:moveTo>
                  <a:cubicBezTo>
                    <a:pt x="0" y="49"/>
                    <a:pt x="0" y="49"/>
                    <a:pt x="0" y="49"/>
                  </a:cubicBezTo>
                  <a:cubicBezTo>
                    <a:pt x="16" y="62"/>
                    <a:pt x="31" y="76"/>
                    <a:pt x="45" y="91"/>
                  </a:cubicBezTo>
                  <a:cubicBezTo>
                    <a:pt x="91" y="46"/>
                    <a:pt x="91" y="46"/>
                    <a:pt x="91" y="46"/>
                  </a:cubicBezTo>
                  <a:cubicBezTo>
                    <a:pt x="75" y="30"/>
                    <a:pt x="58" y="14"/>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1" name="Freeform 16"/>
            <p:cNvSpPr/>
            <p:nvPr/>
          </p:nvSpPr>
          <p:spPr bwMode="auto">
            <a:xfrm>
              <a:off x="-2770457" y="1715036"/>
              <a:ext cx="166688" cy="165101"/>
            </a:xfrm>
            <a:custGeom>
              <a:avLst/>
              <a:gdLst>
                <a:gd name="T0" fmla="*/ 30 w 89"/>
                <a:gd name="T1" fmla="*/ 0 h 89"/>
                <a:gd name="T2" fmla="*/ 0 w 89"/>
                <a:gd name="T3" fmla="*/ 57 h 89"/>
                <a:gd name="T4" fmla="*/ 53 w 89"/>
                <a:gd name="T5" fmla="*/ 89 h 89"/>
                <a:gd name="T6" fmla="*/ 89 w 89"/>
                <a:gd name="T7" fmla="*/ 36 h 89"/>
                <a:gd name="T8" fmla="*/ 30 w 89"/>
                <a:gd name="T9" fmla="*/ 0 h 89"/>
              </a:gdLst>
              <a:ahLst/>
              <a:cxnLst>
                <a:cxn ang="0">
                  <a:pos x="T0" y="T1"/>
                </a:cxn>
                <a:cxn ang="0">
                  <a:pos x="T2" y="T3"/>
                </a:cxn>
                <a:cxn ang="0">
                  <a:pos x="T4" y="T5"/>
                </a:cxn>
                <a:cxn ang="0">
                  <a:pos x="T6" y="T7"/>
                </a:cxn>
                <a:cxn ang="0">
                  <a:pos x="T8" y="T9"/>
                </a:cxn>
              </a:cxnLst>
              <a:rect l="0" t="0" r="r" b="b"/>
              <a:pathLst>
                <a:path w="89" h="89">
                  <a:moveTo>
                    <a:pt x="30" y="0"/>
                  </a:moveTo>
                  <a:cubicBezTo>
                    <a:pt x="0" y="57"/>
                    <a:pt x="0" y="57"/>
                    <a:pt x="0" y="57"/>
                  </a:cubicBezTo>
                  <a:cubicBezTo>
                    <a:pt x="18" y="67"/>
                    <a:pt x="36" y="77"/>
                    <a:pt x="53" y="89"/>
                  </a:cubicBezTo>
                  <a:cubicBezTo>
                    <a:pt x="89" y="36"/>
                    <a:pt x="89" y="36"/>
                    <a:pt x="89" y="36"/>
                  </a:cubicBezTo>
                  <a:cubicBezTo>
                    <a:pt x="70" y="23"/>
                    <a:pt x="50" y="11"/>
                    <a:pt x="3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2" name="Freeform 17"/>
            <p:cNvSpPr/>
            <p:nvPr/>
          </p:nvSpPr>
          <p:spPr bwMode="auto">
            <a:xfrm>
              <a:off x="-2983183" y="1616611"/>
              <a:ext cx="155576" cy="153988"/>
            </a:xfrm>
            <a:custGeom>
              <a:avLst/>
              <a:gdLst>
                <a:gd name="T0" fmla="*/ 19 w 83"/>
                <a:gd name="T1" fmla="*/ 0 h 83"/>
                <a:gd name="T2" fmla="*/ 0 w 83"/>
                <a:gd name="T3" fmla="*/ 61 h 83"/>
                <a:gd name="T4" fmla="*/ 58 w 83"/>
                <a:gd name="T5" fmla="*/ 83 h 83"/>
                <a:gd name="T6" fmla="*/ 83 w 83"/>
                <a:gd name="T7" fmla="*/ 24 h 83"/>
                <a:gd name="T8" fmla="*/ 19 w 83"/>
                <a:gd name="T9" fmla="*/ 0 h 83"/>
              </a:gdLst>
              <a:ahLst/>
              <a:cxnLst>
                <a:cxn ang="0">
                  <a:pos x="T0" y="T1"/>
                </a:cxn>
                <a:cxn ang="0">
                  <a:pos x="T2" y="T3"/>
                </a:cxn>
                <a:cxn ang="0">
                  <a:pos x="T4" y="T5"/>
                </a:cxn>
                <a:cxn ang="0">
                  <a:pos x="T6" y="T7"/>
                </a:cxn>
                <a:cxn ang="0">
                  <a:pos x="T8" y="T9"/>
                </a:cxn>
              </a:cxnLst>
              <a:rect l="0" t="0" r="r" b="b"/>
              <a:pathLst>
                <a:path w="83" h="83">
                  <a:moveTo>
                    <a:pt x="19" y="0"/>
                  </a:moveTo>
                  <a:cubicBezTo>
                    <a:pt x="0" y="61"/>
                    <a:pt x="0" y="61"/>
                    <a:pt x="0" y="61"/>
                  </a:cubicBezTo>
                  <a:cubicBezTo>
                    <a:pt x="19" y="68"/>
                    <a:pt x="39" y="75"/>
                    <a:pt x="58" y="83"/>
                  </a:cubicBezTo>
                  <a:cubicBezTo>
                    <a:pt x="83" y="24"/>
                    <a:pt x="83" y="24"/>
                    <a:pt x="83" y="24"/>
                  </a:cubicBezTo>
                  <a:cubicBezTo>
                    <a:pt x="62" y="15"/>
                    <a:pt x="41" y="7"/>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3" name="Freeform 18"/>
            <p:cNvSpPr/>
            <p:nvPr/>
          </p:nvSpPr>
          <p:spPr bwMode="auto">
            <a:xfrm>
              <a:off x="-3210197" y="1562636"/>
              <a:ext cx="139701" cy="138113"/>
            </a:xfrm>
            <a:custGeom>
              <a:avLst/>
              <a:gdLst>
                <a:gd name="T0" fmla="*/ 8 w 75"/>
                <a:gd name="T1" fmla="*/ 0 h 74"/>
                <a:gd name="T2" fmla="*/ 0 w 75"/>
                <a:gd name="T3" fmla="*/ 64 h 74"/>
                <a:gd name="T4" fmla="*/ 61 w 75"/>
                <a:gd name="T5" fmla="*/ 74 h 74"/>
                <a:gd name="T6" fmla="*/ 75 w 75"/>
                <a:gd name="T7" fmla="*/ 12 h 74"/>
                <a:gd name="T8" fmla="*/ 8 w 75"/>
                <a:gd name="T9" fmla="*/ 0 h 74"/>
              </a:gdLst>
              <a:ahLst/>
              <a:cxnLst>
                <a:cxn ang="0">
                  <a:pos x="T0" y="T1"/>
                </a:cxn>
                <a:cxn ang="0">
                  <a:pos x="T2" y="T3"/>
                </a:cxn>
                <a:cxn ang="0">
                  <a:pos x="T4" y="T5"/>
                </a:cxn>
                <a:cxn ang="0">
                  <a:pos x="T6" y="T7"/>
                </a:cxn>
                <a:cxn ang="0">
                  <a:pos x="T8" y="T9"/>
                </a:cxn>
              </a:cxnLst>
              <a:rect l="0" t="0" r="r" b="b"/>
              <a:pathLst>
                <a:path w="75" h="74">
                  <a:moveTo>
                    <a:pt x="8" y="0"/>
                  </a:moveTo>
                  <a:cubicBezTo>
                    <a:pt x="0" y="64"/>
                    <a:pt x="0" y="64"/>
                    <a:pt x="0" y="64"/>
                  </a:cubicBezTo>
                  <a:cubicBezTo>
                    <a:pt x="21" y="66"/>
                    <a:pt x="41" y="70"/>
                    <a:pt x="61" y="74"/>
                  </a:cubicBezTo>
                  <a:cubicBezTo>
                    <a:pt x="75" y="12"/>
                    <a:pt x="75" y="12"/>
                    <a:pt x="75" y="12"/>
                  </a:cubicBezTo>
                  <a:cubicBezTo>
                    <a:pt x="53" y="7"/>
                    <a:pt x="31" y="3"/>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4" name="Rectangle 19"/>
            <p:cNvSpPr>
              <a:spLocks noChangeArrowheads="1"/>
            </p:cNvSpPr>
            <p:nvPr/>
          </p:nvSpPr>
          <p:spPr bwMode="auto">
            <a:xfrm>
              <a:off x="-5054883" y="4767808"/>
              <a:ext cx="119063"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5" name="Rectangle 20"/>
            <p:cNvSpPr>
              <a:spLocks noChangeArrowheads="1"/>
            </p:cNvSpPr>
            <p:nvPr/>
          </p:nvSpPr>
          <p:spPr bwMode="auto">
            <a:xfrm>
              <a:off x="-5054883" y="5007521"/>
              <a:ext cx="119063"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6" name="Rectangle 21"/>
            <p:cNvSpPr>
              <a:spLocks noChangeArrowheads="1"/>
            </p:cNvSpPr>
            <p:nvPr/>
          </p:nvSpPr>
          <p:spPr bwMode="auto">
            <a:xfrm>
              <a:off x="-4935820" y="4886871"/>
              <a:ext cx="120651" cy="1206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7" name="Rectangle 22"/>
            <p:cNvSpPr>
              <a:spLocks noChangeArrowheads="1"/>
            </p:cNvSpPr>
            <p:nvPr/>
          </p:nvSpPr>
          <p:spPr bwMode="auto">
            <a:xfrm>
              <a:off x="-5173946" y="4886871"/>
              <a:ext cx="119063" cy="1206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8" name="Rectangle 23"/>
            <p:cNvSpPr>
              <a:spLocks noChangeArrowheads="1"/>
            </p:cNvSpPr>
            <p:nvPr/>
          </p:nvSpPr>
          <p:spPr bwMode="auto">
            <a:xfrm>
              <a:off x="-1773501" y="1546761"/>
              <a:ext cx="120651"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9" name="Rectangle 24"/>
            <p:cNvSpPr>
              <a:spLocks noChangeArrowheads="1"/>
            </p:cNvSpPr>
            <p:nvPr/>
          </p:nvSpPr>
          <p:spPr bwMode="auto">
            <a:xfrm>
              <a:off x="-1773501" y="1786474"/>
              <a:ext cx="120651"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50" name="Rectangle 25"/>
            <p:cNvSpPr>
              <a:spLocks noChangeArrowheads="1"/>
            </p:cNvSpPr>
            <p:nvPr/>
          </p:nvSpPr>
          <p:spPr bwMode="auto">
            <a:xfrm>
              <a:off x="-1652851" y="1665823"/>
              <a:ext cx="119063" cy="1206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51" name="Rectangle 26"/>
            <p:cNvSpPr>
              <a:spLocks noChangeArrowheads="1"/>
            </p:cNvSpPr>
            <p:nvPr/>
          </p:nvSpPr>
          <p:spPr bwMode="auto">
            <a:xfrm>
              <a:off x="-1892565" y="1665823"/>
              <a:ext cx="119063" cy="1206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sp>
        <p:nvSpPr>
          <p:cNvPr id="56" name="椭圆 55"/>
          <p:cNvSpPr/>
          <p:nvPr/>
        </p:nvSpPr>
        <p:spPr>
          <a:xfrm>
            <a:off x="3843520" y="4464298"/>
            <a:ext cx="809810" cy="809808"/>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grpSp>
        <p:nvGrpSpPr>
          <p:cNvPr id="57" name="组合 56"/>
          <p:cNvGrpSpPr/>
          <p:nvPr/>
        </p:nvGrpSpPr>
        <p:grpSpPr>
          <a:xfrm>
            <a:off x="4025382" y="4649333"/>
            <a:ext cx="446087" cy="439738"/>
            <a:chOff x="4502896" y="2006600"/>
            <a:chExt cx="446087" cy="439738"/>
          </a:xfrm>
          <a:gradFill>
            <a:gsLst>
              <a:gs pos="0">
                <a:srgbClr val="8BBAD4"/>
              </a:gs>
              <a:gs pos="98000">
                <a:srgbClr val="2F557A"/>
              </a:gs>
            </a:gsLst>
            <a:lin ang="5400000" scaled="1"/>
          </a:gradFill>
        </p:grpSpPr>
        <p:sp>
          <p:nvSpPr>
            <p:cNvPr id="58" name="Freeform 30"/>
            <p:cNvSpPr>
              <a:spLocks noEditPoints="1"/>
            </p:cNvSpPr>
            <p:nvPr/>
          </p:nvSpPr>
          <p:spPr bwMode="auto">
            <a:xfrm>
              <a:off x="4502896" y="2151063"/>
              <a:ext cx="122237" cy="295275"/>
            </a:xfrm>
            <a:custGeom>
              <a:avLst/>
              <a:gdLst>
                <a:gd name="T0" fmla="*/ 451 w 544"/>
                <a:gd name="T1" fmla="*/ 384 h 1312"/>
                <a:gd name="T2" fmla="*/ 371 w 544"/>
                <a:gd name="T3" fmla="*/ 429 h 1312"/>
                <a:gd name="T4" fmla="*/ 323 w 544"/>
                <a:gd name="T5" fmla="*/ 510 h 1312"/>
                <a:gd name="T6" fmla="*/ 320 w 544"/>
                <a:gd name="T7" fmla="*/ 504 h 1312"/>
                <a:gd name="T8" fmla="*/ 320 w 544"/>
                <a:gd name="T9" fmla="*/ 406 h 1312"/>
                <a:gd name="T10" fmla="*/ 424 w 544"/>
                <a:gd name="T11" fmla="*/ 364 h 1312"/>
                <a:gd name="T12" fmla="*/ 480 w 544"/>
                <a:gd name="T13" fmla="*/ 281 h 1312"/>
                <a:gd name="T14" fmla="*/ 443 w 544"/>
                <a:gd name="T15" fmla="*/ 209 h 1312"/>
                <a:gd name="T16" fmla="*/ 363 w 544"/>
                <a:gd name="T17" fmla="*/ 197 h 1312"/>
                <a:gd name="T18" fmla="*/ 351 w 544"/>
                <a:gd name="T19" fmla="*/ 201 h 1312"/>
                <a:gd name="T20" fmla="*/ 364 w 544"/>
                <a:gd name="T21" fmla="*/ 175 h 1312"/>
                <a:gd name="T22" fmla="*/ 384 w 544"/>
                <a:gd name="T23" fmla="*/ 91 h 1312"/>
                <a:gd name="T24" fmla="*/ 293 w 544"/>
                <a:gd name="T25" fmla="*/ 0 h 1312"/>
                <a:gd name="T26" fmla="*/ 211 w 544"/>
                <a:gd name="T27" fmla="*/ 50 h 1312"/>
                <a:gd name="T28" fmla="*/ 131 w 544"/>
                <a:gd name="T29" fmla="*/ 210 h 1312"/>
                <a:gd name="T30" fmla="*/ 65 w 544"/>
                <a:gd name="T31" fmla="*/ 538 h 1312"/>
                <a:gd name="T32" fmla="*/ 64 w 544"/>
                <a:gd name="T33" fmla="*/ 960 h 1312"/>
                <a:gd name="T34" fmla="*/ 89 w 544"/>
                <a:gd name="T35" fmla="*/ 1088 h 1312"/>
                <a:gd name="T36" fmla="*/ 0 w 544"/>
                <a:gd name="T37" fmla="*/ 1088 h 1312"/>
                <a:gd name="T38" fmla="*/ 0 w 544"/>
                <a:gd name="T39" fmla="*/ 1312 h 1312"/>
                <a:gd name="T40" fmla="*/ 480 w 544"/>
                <a:gd name="T41" fmla="*/ 1312 h 1312"/>
                <a:gd name="T42" fmla="*/ 480 w 544"/>
                <a:gd name="T43" fmla="*/ 1088 h 1312"/>
                <a:gd name="T44" fmla="*/ 384 w 544"/>
                <a:gd name="T45" fmla="*/ 1088 h 1312"/>
                <a:gd name="T46" fmla="*/ 384 w 544"/>
                <a:gd name="T47" fmla="*/ 874 h 1312"/>
                <a:gd name="T48" fmla="*/ 443 w 544"/>
                <a:gd name="T49" fmla="*/ 786 h 1312"/>
                <a:gd name="T50" fmla="*/ 530 w 544"/>
                <a:gd name="T51" fmla="*/ 556 h 1312"/>
                <a:gd name="T52" fmla="*/ 544 w 544"/>
                <a:gd name="T53" fmla="*/ 477 h 1312"/>
                <a:gd name="T54" fmla="*/ 451 w 544"/>
                <a:gd name="T55" fmla="*/ 384 h 1312"/>
                <a:gd name="T56" fmla="*/ 383 w 544"/>
                <a:gd name="T57" fmla="*/ 258 h 1312"/>
                <a:gd name="T58" fmla="*/ 406 w 544"/>
                <a:gd name="T59" fmla="*/ 261 h 1312"/>
                <a:gd name="T60" fmla="*/ 416 w 544"/>
                <a:gd name="T61" fmla="*/ 281 h 1312"/>
                <a:gd name="T62" fmla="*/ 400 w 544"/>
                <a:gd name="T63" fmla="*/ 305 h 1312"/>
                <a:gd name="T64" fmla="*/ 320 w 544"/>
                <a:gd name="T65" fmla="*/ 337 h 1312"/>
                <a:gd name="T66" fmla="*/ 320 w 544"/>
                <a:gd name="T67" fmla="*/ 279 h 1312"/>
                <a:gd name="T68" fmla="*/ 383 w 544"/>
                <a:gd name="T69" fmla="*/ 258 h 1312"/>
                <a:gd name="T70" fmla="*/ 416 w 544"/>
                <a:gd name="T71" fmla="*/ 1152 h 1312"/>
                <a:gd name="T72" fmla="*/ 416 w 544"/>
                <a:gd name="T73" fmla="*/ 1248 h 1312"/>
                <a:gd name="T74" fmla="*/ 64 w 544"/>
                <a:gd name="T75" fmla="*/ 1248 h 1312"/>
                <a:gd name="T76" fmla="*/ 64 w 544"/>
                <a:gd name="T77" fmla="*/ 1152 h 1312"/>
                <a:gd name="T78" fmla="*/ 416 w 544"/>
                <a:gd name="T79" fmla="*/ 1152 h 1312"/>
                <a:gd name="T80" fmla="*/ 470 w 544"/>
                <a:gd name="T81" fmla="*/ 533 h 1312"/>
                <a:gd name="T82" fmla="*/ 387 w 544"/>
                <a:gd name="T83" fmla="*/ 753 h 1312"/>
                <a:gd name="T84" fmla="*/ 320 w 544"/>
                <a:gd name="T85" fmla="*/ 854 h 1312"/>
                <a:gd name="T86" fmla="*/ 320 w 544"/>
                <a:gd name="T87" fmla="*/ 1088 h 1312"/>
                <a:gd name="T88" fmla="*/ 154 w 544"/>
                <a:gd name="T89" fmla="*/ 1088 h 1312"/>
                <a:gd name="T90" fmla="*/ 128 w 544"/>
                <a:gd name="T91" fmla="*/ 957 h 1312"/>
                <a:gd name="T92" fmla="*/ 128 w 544"/>
                <a:gd name="T93" fmla="*/ 547 h 1312"/>
                <a:gd name="T94" fmla="*/ 191 w 544"/>
                <a:gd name="T95" fmla="*/ 234 h 1312"/>
                <a:gd name="T96" fmla="*/ 268 w 544"/>
                <a:gd name="T97" fmla="*/ 79 h 1312"/>
                <a:gd name="T98" fmla="*/ 293 w 544"/>
                <a:gd name="T99" fmla="*/ 64 h 1312"/>
                <a:gd name="T100" fmla="*/ 320 w 544"/>
                <a:gd name="T101" fmla="*/ 91 h 1312"/>
                <a:gd name="T102" fmla="*/ 307 w 544"/>
                <a:gd name="T103" fmla="*/ 146 h 1312"/>
                <a:gd name="T104" fmla="*/ 256 w 544"/>
                <a:gd name="T105" fmla="*/ 248 h 1312"/>
                <a:gd name="T106" fmla="*/ 256 w 544"/>
                <a:gd name="T107" fmla="*/ 520 h 1312"/>
                <a:gd name="T108" fmla="*/ 317 w 544"/>
                <a:gd name="T109" fmla="*/ 642 h 1312"/>
                <a:gd name="T110" fmla="*/ 426 w 544"/>
                <a:gd name="T111" fmla="*/ 462 h 1312"/>
                <a:gd name="T112" fmla="*/ 451 w 544"/>
                <a:gd name="T113" fmla="*/ 448 h 1312"/>
                <a:gd name="T114" fmla="*/ 480 w 544"/>
                <a:gd name="T115" fmla="*/ 477 h 1312"/>
                <a:gd name="T116" fmla="*/ 470 w 544"/>
                <a:gd name="T117" fmla="*/ 533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4" h="1312">
                  <a:moveTo>
                    <a:pt x="451" y="384"/>
                  </a:moveTo>
                  <a:cubicBezTo>
                    <a:pt x="418" y="384"/>
                    <a:pt x="387" y="401"/>
                    <a:pt x="371" y="429"/>
                  </a:cubicBezTo>
                  <a:cubicBezTo>
                    <a:pt x="323" y="510"/>
                    <a:pt x="323" y="510"/>
                    <a:pt x="323" y="510"/>
                  </a:cubicBezTo>
                  <a:cubicBezTo>
                    <a:pt x="320" y="504"/>
                    <a:pt x="320" y="504"/>
                    <a:pt x="320" y="504"/>
                  </a:cubicBezTo>
                  <a:cubicBezTo>
                    <a:pt x="320" y="406"/>
                    <a:pt x="320" y="406"/>
                    <a:pt x="320" y="406"/>
                  </a:cubicBezTo>
                  <a:cubicBezTo>
                    <a:pt x="424" y="364"/>
                    <a:pt x="424" y="364"/>
                    <a:pt x="424" y="364"/>
                  </a:cubicBezTo>
                  <a:cubicBezTo>
                    <a:pt x="458" y="350"/>
                    <a:pt x="480" y="318"/>
                    <a:pt x="480" y="281"/>
                  </a:cubicBezTo>
                  <a:cubicBezTo>
                    <a:pt x="480" y="253"/>
                    <a:pt x="466" y="226"/>
                    <a:pt x="443" y="209"/>
                  </a:cubicBezTo>
                  <a:cubicBezTo>
                    <a:pt x="420" y="192"/>
                    <a:pt x="390" y="188"/>
                    <a:pt x="363" y="197"/>
                  </a:cubicBezTo>
                  <a:cubicBezTo>
                    <a:pt x="351" y="201"/>
                    <a:pt x="351" y="201"/>
                    <a:pt x="351" y="201"/>
                  </a:cubicBezTo>
                  <a:cubicBezTo>
                    <a:pt x="364" y="175"/>
                    <a:pt x="364" y="175"/>
                    <a:pt x="364" y="175"/>
                  </a:cubicBezTo>
                  <a:cubicBezTo>
                    <a:pt x="377" y="149"/>
                    <a:pt x="384" y="120"/>
                    <a:pt x="384" y="91"/>
                  </a:cubicBezTo>
                  <a:cubicBezTo>
                    <a:pt x="384" y="41"/>
                    <a:pt x="343" y="0"/>
                    <a:pt x="293" y="0"/>
                  </a:cubicBezTo>
                  <a:cubicBezTo>
                    <a:pt x="258" y="0"/>
                    <a:pt x="227" y="19"/>
                    <a:pt x="211" y="50"/>
                  </a:cubicBezTo>
                  <a:cubicBezTo>
                    <a:pt x="131" y="210"/>
                    <a:pt x="131" y="210"/>
                    <a:pt x="131" y="210"/>
                  </a:cubicBezTo>
                  <a:cubicBezTo>
                    <a:pt x="65" y="538"/>
                    <a:pt x="65" y="538"/>
                    <a:pt x="65" y="538"/>
                  </a:cubicBezTo>
                  <a:cubicBezTo>
                    <a:pt x="64" y="960"/>
                    <a:pt x="64" y="960"/>
                    <a:pt x="64" y="960"/>
                  </a:cubicBezTo>
                  <a:cubicBezTo>
                    <a:pt x="89" y="1088"/>
                    <a:pt x="89" y="1088"/>
                    <a:pt x="89" y="1088"/>
                  </a:cubicBezTo>
                  <a:cubicBezTo>
                    <a:pt x="0" y="1088"/>
                    <a:pt x="0" y="1088"/>
                    <a:pt x="0" y="1088"/>
                  </a:cubicBezTo>
                  <a:cubicBezTo>
                    <a:pt x="0" y="1312"/>
                    <a:pt x="0" y="1312"/>
                    <a:pt x="0" y="1312"/>
                  </a:cubicBezTo>
                  <a:cubicBezTo>
                    <a:pt x="480" y="1312"/>
                    <a:pt x="480" y="1312"/>
                    <a:pt x="480" y="1312"/>
                  </a:cubicBezTo>
                  <a:cubicBezTo>
                    <a:pt x="480" y="1088"/>
                    <a:pt x="480" y="1088"/>
                    <a:pt x="480" y="1088"/>
                  </a:cubicBezTo>
                  <a:cubicBezTo>
                    <a:pt x="384" y="1088"/>
                    <a:pt x="384" y="1088"/>
                    <a:pt x="384" y="1088"/>
                  </a:cubicBezTo>
                  <a:cubicBezTo>
                    <a:pt x="384" y="874"/>
                    <a:pt x="384" y="874"/>
                    <a:pt x="384" y="874"/>
                  </a:cubicBezTo>
                  <a:cubicBezTo>
                    <a:pt x="443" y="786"/>
                    <a:pt x="443" y="786"/>
                    <a:pt x="443" y="786"/>
                  </a:cubicBezTo>
                  <a:cubicBezTo>
                    <a:pt x="530" y="556"/>
                    <a:pt x="530" y="556"/>
                    <a:pt x="530" y="556"/>
                  </a:cubicBezTo>
                  <a:cubicBezTo>
                    <a:pt x="539" y="531"/>
                    <a:pt x="544" y="504"/>
                    <a:pt x="544" y="477"/>
                  </a:cubicBezTo>
                  <a:cubicBezTo>
                    <a:pt x="544" y="426"/>
                    <a:pt x="502" y="384"/>
                    <a:pt x="451" y="384"/>
                  </a:cubicBezTo>
                  <a:close/>
                  <a:moveTo>
                    <a:pt x="383" y="258"/>
                  </a:moveTo>
                  <a:cubicBezTo>
                    <a:pt x="391" y="255"/>
                    <a:pt x="399" y="256"/>
                    <a:pt x="406" y="261"/>
                  </a:cubicBezTo>
                  <a:cubicBezTo>
                    <a:pt x="412" y="266"/>
                    <a:pt x="416" y="273"/>
                    <a:pt x="416" y="281"/>
                  </a:cubicBezTo>
                  <a:cubicBezTo>
                    <a:pt x="416" y="292"/>
                    <a:pt x="410" y="301"/>
                    <a:pt x="400" y="305"/>
                  </a:cubicBezTo>
                  <a:cubicBezTo>
                    <a:pt x="320" y="337"/>
                    <a:pt x="320" y="337"/>
                    <a:pt x="320" y="337"/>
                  </a:cubicBezTo>
                  <a:cubicBezTo>
                    <a:pt x="320" y="279"/>
                    <a:pt x="320" y="279"/>
                    <a:pt x="320" y="279"/>
                  </a:cubicBezTo>
                  <a:lnTo>
                    <a:pt x="383" y="258"/>
                  </a:lnTo>
                  <a:close/>
                  <a:moveTo>
                    <a:pt x="416" y="1152"/>
                  </a:moveTo>
                  <a:cubicBezTo>
                    <a:pt x="416" y="1248"/>
                    <a:pt x="416" y="1248"/>
                    <a:pt x="416" y="1248"/>
                  </a:cubicBezTo>
                  <a:cubicBezTo>
                    <a:pt x="64" y="1248"/>
                    <a:pt x="64" y="1248"/>
                    <a:pt x="64" y="1248"/>
                  </a:cubicBezTo>
                  <a:cubicBezTo>
                    <a:pt x="64" y="1152"/>
                    <a:pt x="64" y="1152"/>
                    <a:pt x="64" y="1152"/>
                  </a:cubicBezTo>
                  <a:lnTo>
                    <a:pt x="416" y="1152"/>
                  </a:lnTo>
                  <a:close/>
                  <a:moveTo>
                    <a:pt x="470" y="533"/>
                  </a:moveTo>
                  <a:cubicBezTo>
                    <a:pt x="387" y="753"/>
                    <a:pt x="387" y="753"/>
                    <a:pt x="387" y="753"/>
                  </a:cubicBezTo>
                  <a:cubicBezTo>
                    <a:pt x="320" y="854"/>
                    <a:pt x="320" y="854"/>
                    <a:pt x="320" y="854"/>
                  </a:cubicBezTo>
                  <a:cubicBezTo>
                    <a:pt x="320" y="1088"/>
                    <a:pt x="320" y="1088"/>
                    <a:pt x="320" y="1088"/>
                  </a:cubicBezTo>
                  <a:cubicBezTo>
                    <a:pt x="154" y="1088"/>
                    <a:pt x="154" y="1088"/>
                    <a:pt x="154" y="1088"/>
                  </a:cubicBezTo>
                  <a:cubicBezTo>
                    <a:pt x="128" y="957"/>
                    <a:pt x="128" y="957"/>
                    <a:pt x="128" y="957"/>
                  </a:cubicBezTo>
                  <a:cubicBezTo>
                    <a:pt x="128" y="547"/>
                    <a:pt x="128" y="547"/>
                    <a:pt x="128" y="547"/>
                  </a:cubicBezTo>
                  <a:cubicBezTo>
                    <a:pt x="191" y="234"/>
                    <a:pt x="191" y="234"/>
                    <a:pt x="191" y="234"/>
                  </a:cubicBezTo>
                  <a:cubicBezTo>
                    <a:pt x="268" y="79"/>
                    <a:pt x="268" y="79"/>
                    <a:pt x="268" y="79"/>
                  </a:cubicBezTo>
                  <a:cubicBezTo>
                    <a:pt x="273" y="70"/>
                    <a:pt x="282" y="64"/>
                    <a:pt x="293" y="64"/>
                  </a:cubicBezTo>
                  <a:cubicBezTo>
                    <a:pt x="308" y="64"/>
                    <a:pt x="320" y="76"/>
                    <a:pt x="320" y="91"/>
                  </a:cubicBezTo>
                  <a:cubicBezTo>
                    <a:pt x="320" y="110"/>
                    <a:pt x="315" y="129"/>
                    <a:pt x="307" y="146"/>
                  </a:cubicBezTo>
                  <a:cubicBezTo>
                    <a:pt x="256" y="248"/>
                    <a:pt x="256" y="248"/>
                    <a:pt x="256" y="248"/>
                  </a:cubicBezTo>
                  <a:cubicBezTo>
                    <a:pt x="256" y="520"/>
                    <a:pt x="256" y="520"/>
                    <a:pt x="256" y="520"/>
                  </a:cubicBezTo>
                  <a:cubicBezTo>
                    <a:pt x="317" y="642"/>
                    <a:pt x="317" y="642"/>
                    <a:pt x="317" y="642"/>
                  </a:cubicBezTo>
                  <a:cubicBezTo>
                    <a:pt x="426" y="462"/>
                    <a:pt x="426" y="462"/>
                    <a:pt x="426" y="462"/>
                  </a:cubicBezTo>
                  <a:cubicBezTo>
                    <a:pt x="431" y="453"/>
                    <a:pt x="440" y="448"/>
                    <a:pt x="451" y="448"/>
                  </a:cubicBezTo>
                  <a:cubicBezTo>
                    <a:pt x="467" y="448"/>
                    <a:pt x="480" y="461"/>
                    <a:pt x="480" y="477"/>
                  </a:cubicBezTo>
                  <a:cubicBezTo>
                    <a:pt x="480" y="496"/>
                    <a:pt x="477" y="515"/>
                    <a:pt x="470" y="5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59" name="Freeform 31"/>
            <p:cNvSpPr>
              <a:spLocks noEditPoints="1"/>
            </p:cNvSpPr>
            <p:nvPr/>
          </p:nvSpPr>
          <p:spPr bwMode="auto">
            <a:xfrm>
              <a:off x="4826746" y="2151063"/>
              <a:ext cx="122237" cy="295275"/>
            </a:xfrm>
            <a:custGeom>
              <a:avLst/>
              <a:gdLst>
                <a:gd name="T0" fmla="*/ 455 w 544"/>
                <a:gd name="T1" fmla="*/ 1088 h 1312"/>
                <a:gd name="T2" fmla="*/ 479 w 544"/>
                <a:gd name="T3" fmla="*/ 966 h 1312"/>
                <a:gd name="T4" fmla="*/ 480 w 544"/>
                <a:gd name="T5" fmla="*/ 544 h 1312"/>
                <a:gd name="T6" fmla="*/ 415 w 544"/>
                <a:gd name="T7" fmla="*/ 218 h 1312"/>
                <a:gd name="T8" fmla="*/ 333 w 544"/>
                <a:gd name="T9" fmla="*/ 50 h 1312"/>
                <a:gd name="T10" fmla="*/ 251 w 544"/>
                <a:gd name="T11" fmla="*/ 0 h 1312"/>
                <a:gd name="T12" fmla="*/ 160 w 544"/>
                <a:gd name="T13" fmla="*/ 91 h 1312"/>
                <a:gd name="T14" fmla="*/ 180 w 544"/>
                <a:gd name="T15" fmla="*/ 175 h 1312"/>
                <a:gd name="T16" fmla="*/ 193 w 544"/>
                <a:gd name="T17" fmla="*/ 201 h 1312"/>
                <a:gd name="T18" fmla="*/ 181 w 544"/>
                <a:gd name="T19" fmla="*/ 197 h 1312"/>
                <a:gd name="T20" fmla="*/ 101 w 544"/>
                <a:gd name="T21" fmla="*/ 209 h 1312"/>
                <a:gd name="T22" fmla="*/ 64 w 544"/>
                <a:gd name="T23" fmla="*/ 281 h 1312"/>
                <a:gd name="T24" fmla="*/ 120 w 544"/>
                <a:gd name="T25" fmla="*/ 364 h 1312"/>
                <a:gd name="T26" fmla="*/ 224 w 544"/>
                <a:gd name="T27" fmla="*/ 406 h 1312"/>
                <a:gd name="T28" fmla="*/ 224 w 544"/>
                <a:gd name="T29" fmla="*/ 504 h 1312"/>
                <a:gd name="T30" fmla="*/ 221 w 544"/>
                <a:gd name="T31" fmla="*/ 510 h 1312"/>
                <a:gd name="T32" fmla="*/ 173 w 544"/>
                <a:gd name="T33" fmla="*/ 429 h 1312"/>
                <a:gd name="T34" fmla="*/ 93 w 544"/>
                <a:gd name="T35" fmla="*/ 384 h 1312"/>
                <a:gd name="T36" fmla="*/ 0 w 544"/>
                <a:gd name="T37" fmla="*/ 477 h 1312"/>
                <a:gd name="T38" fmla="*/ 14 w 544"/>
                <a:gd name="T39" fmla="*/ 556 h 1312"/>
                <a:gd name="T40" fmla="*/ 98 w 544"/>
                <a:gd name="T41" fmla="*/ 779 h 1312"/>
                <a:gd name="T42" fmla="*/ 160 w 544"/>
                <a:gd name="T43" fmla="*/ 874 h 1312"/>
                <a:gd name="T44" fmla="*/ 160 w 544"/>
                <a:gd name="T45" fmla="*/ 1088 h 1312"/>
                <a:gd name="T46" fmla="*/ 64 w 544"/>
                <a:gd name="T47" fmla="*/ 1088 h 1312"/>
                <a:gd name="T48" fmla="*/ 64 w 544"/>
                <a:gd name="T49" fmla="*/ 1312 h 1312"/>
                <a:gd name="T50" fmla="*/ 544 w 544"/>
                <a:gd name="T51" fmla="*/ 1312 h 1312"/>
                <a:gd name="T52" fmla="*/ 544 w 544"/>
                <a:gd name="T53" fmla="*/ 1088 h 1312"/>
                <a:gd name="T54" fmla="*/ 455 w 544"/>
                <a:gd name="T55" fmla="*/ 1088 h 1312"/>
                <a:gd name="T56" fmla="*/ 144 w 544"/>
                <a:gd name="T57" fmla="*/ 305 h 1312"/>
                <a:gd name="T58" fmla="*/ 128 w 544"/>
                <a:gd name="T59" fmla="*/ 281 h 1312"/>
                <a:gd name="T60" fmla="*/ 138 w 544"/>
                <a:gd name="T61" fmla="*/ 261 h 1312"/>
                <a:gd name="T62" fmla="*/ 161 w 544"/>
                <a:gd name="T63" fmla="*/ 258 h 1312"/>
                <a:gd name="T64" fmla="*/ 224 w 544"/>
                <a:gd name="T65" fmla="*/ 279 h 1312"/>
                <a:gd name="T66" fmla="*/ 224 w 544"/>
                <a:gd name="T67" fmla="*/ 337 h 1312"/>
                <a:gd name="T68" fmla="*/ 144 w 544"/>
                <a:gd name="T69" fmla="*/ 305 h 1312"/>
                <a:gd name="T70" fmla="*/ 157 w 544"/>
                <a:gd name="T71" fmla="*/ 753 h 1312"/>
                <a:gd name="T72" fmla="*/ 74 w 544"/>
                <a:gd name="T73" fmla="*/ 533 h 1312"/>
                <a:gd name="T74" fmla="*/ 64 w 544"/>
                <a:gd name="T75" fmla="*/ 477 h 1312"/>
                <a:gd name="T76" fmla="*/ 93 w 544"/>
                <a:gd name="T77" fmla="*/ 448 h 1312"/>
                <a:gd name="T78" fmla="*/ 118 w 544"/>
                <a:gd name="T79" fmla="*/ 462 h 1312"/>
                <a:gd name="T80" fmla="*/ 227 w 544"/>
                <a:gd name="T81" fmla="*/ 642 h 1312"/>
                <a:gd name="T82" fmla="*/ 288 w 544"/>
                <a:gd name="T83" fmla="*/ 520 h 1312"/>
                <a:gd name="T84" fmla="*/ 288 w 544"/>
                <a:gd name="T85" fmla="*/ 248 h 1312"/>
                <a:gd name="T86" fmla="*/ 237 w 544"/>
                <a:gd name="T87" fmla="*/ 146 h 1312"/>
                <a:gd name="T88" fmla="*/ 224 w 544"/>
                <a:gd name="T89" fmla="*/ 91 h 1312"/>
                <a:gd name="T90" fmla="*/ 251 w 544"/>
                <a:gd name="T91" fmla="*/ 64 h 1312"/>
                <a:gd name="T92" fmla="*/ 276 w 544"/>
                <a:gd name="T93" fmla="*/ 79 h 1312"/>
                <a:gd name="T94" fmla="*/ 353 w 544"/>
                <a:gd name="T95" fmla="*/ 234 h 1312"/>
                <a:gd name="T96" fmla="*/ 416 w 544"/>
                <a:gd name="T97" fmla="*/ 547 h 1312"/>
                <a:gd name="T98" fmla="*/ 416 w 544"/>
                <a:gd name="T99" fmla="*/ 957 h 1312"/>
                <a:gd name="T100" fmla="*/ 390 w 544"/>
                <a:gd name="T101" fmla="*/ 1088 h 1312"/>
                <a:gd name="T102" fmla="*/ 224 w 544"/>
                <a:gd name="T103" fmla="*/ 1088 h 1312"/>
                <a:gd name="T104" fmla="*/ 224 w 544"/>
                <a:gd name="T105" fmla="*/ 854 h 1312"/>
                <a:gd name="T106" fmla="*/ 157 w 544"/>
                <a:gd name="T107" fmla="*/ 753 h 1312"/>
                <a:gd name="T108" fmla="*/ 480 w 544"/>
                <a:gd name="T109" fmla="*/ 1248 h 1312"/>
                <a:gd name="T110" fmla="*/ 128 w 544"/>
                <a:gd name="T111" fmla="*/ 1248 h 1312"/>
                <a:gd name="T112" fmla="*/ 128 w 544"/>
                <a:gd name="T113" fmla="*/ 1152 h 1312"/>
                <a:gd name="T114" fmla="*/ 480 w 544"/>
                <a:gd name="T115" fmla="*/ 1152 h 1312"/>
                <a:gd name="T116" fmla="*/ 480 w 544"/>
                <a:gd name="T117" fmla="*/ 1248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4" h="1312">
                  <a:moveTo>
                    <a:pt x="455" y="1088"/>
                  </a:moveTo>
                  <a:cubicBezTo>
                    <a:pt x="479" y="966"/>
                    <a:pt x="479" y="966"/>
                    <a:pt x="479" y="966"/>
                  </a:cubicBezTo>
                  <a:cubicBezTo>
                    <a:pt x="480" y="544"/>
                    <a:pt x="480" y="544"/>
                    <a:pt x="480" y="544"/>
                  </a:cubicBezTo>
                  <a:cubicBezTo>
                    <a:pt x="415" y="218"/>
                    <a:pt x="415" y="218"/>
                    <a:pt x="415" y="218"/>
                  </a:cubicBezTo>
                  <a:cubicBezTo>
                    <a:pt x="333" y="50"/>
                    <a:pt x="333" y="50"/>
                    <a:pt x="333" y="50"/>
                  </a:cubicBezTo>
                  <a:cubicBezTo>
                    <a:pt x="317" y="19"/>
                    <a:pt x="286" y="0"/>
                    <a:pt x="251" y="0"/>
                  </a:cubicBezTo>
                  <a:cubicBezTo>
                    <a:pt x="201" y="0"/>
                    <a:pt x="160" y="41"/>
                    <a:pt x="160" y="91"/>
                  </a:cubicBezTo>
                  <a:cubicBezTo>
                    <a:pt x="160" y="120"/>
                    <a:pt x="167" y="149"/>
                    <a:pt x="180" y="175"/>
                  </a:cubicBezTo>
                  <a:cubicBezTo>
                    <a:pt x="193" y="201"/>
                    <a:pt x="193" y="201"/>
                    <a:pt x="193" y="201"/>
                  </a:cubicBezTo>
                  <a:cubicBezTo>
                    <a:pt x="181" y="197"/>
                    <a:pt x="181" y="197"/>
                    <a:pt x="181" y="197"/>
                  </a:cubicBezTo>
                  <a:cubicBezTo>
                    <a:pt x="154" y="188"/>
                    <a:pt x="124" y="192"/>
                    <a:pt x="101" y="209"/>
                  </a:cubicBezTo>
                  <a:cubicBezTo>
                    <a:pt x="78" y="226"/>
                    <a:pt x="64" y="253"/>
                    <a:pt x="64" y="281"/>
                  </a:cubicBezTo>
                  <a:cubicBezTo>
                    <a:pt x="64" y="318"/>
                    <a:pt x="86" y="350"/>
                    <a:pt x="120" y="364"/>
                  </a:cubicBezTo>
                  <a:cubicBezTo>
                    <a:pt x="224" y="406"/>
                    <a:pt x="224" y="406"/>
                    <a:pt x="224" y="406"/>
                  </a:cubicBezTo>
                  <a:cubicBezTo>
                    <a:pt x="224" y="504"/>
                    <a:pt x="224" y="504"/>
                    <a:pt x="224" y="504"/>
                  </a:cubicBezTo>
                  <a:cubicBezTo>
                    <a:pt x="221" y="510"/>
                    <a:pt x="221" y="510"/>
                    <a:pt x="221" y="510"/>
                  </a:cubicBezTo>
                  <a:cubicBezTo>
                    <a:pt x="173" y="429"/>
                    <a:pt x="173" y="429"/>
                    <a:pt x="173" y="429"/>
                  </a:cubicBezTo>
                  <a:cubicBezTo>
                    <a:pt x="157" y="401"/>
                    <a:pt x="126" y="384"/>
                    <a:pt x="93" y="384"/>
                  </a:cubicBezTo>
                  <a:cubicBezTo>
                    <a:pt x="42" y="384"/>
                    <a:pt x="0" y="426"/>
                    <a:pt x="0" y="477"/>
                  </a:cubicBezTo>
                  <a:cubicBezTo>
                    <a:pt x="0" y="504"/>
                    <a:pt x="5" y="531"/>
                    <a:pt x="14" y="556"/>
                  </a:cubicBezTo>
                  <a:cubicBezTo>
                    <a:pt x="98" y="779"/>
                    <a:pt x="98" y="779"/>
                    <a:pt x="98" y="779"/>
                  </a:cubicBezTo>
                  <a:cubicBezTo>
                    <a:pt x="160" y="874"/>
                    <a:pt x="160" y="874"/>
                    <a:pt x="160" y="874"/>
                  </a:cubicBezTo>
                  <a:cubicBezTo>
                    <a:pt x="160" y="1088"/>
                    <a:pt x="160" y="1088"/>
                    <a:pt x="160" y="1088"/>
                  </a:cubicBezTo>
                  <a:cubicBezTo>
                    <a:pt x="64" y="1088"/>
                    <a:pt x="64" y="1088"/>
                    <a:pt x="64" y="1088"/>
                  </a:cubicBezTo>
                  <a:cubicBezTo>
                    <a:pt x="64" y="1312"/>
                    <a:pt x="64" y="1312"/>
                    <a:pt x="64" y="1312"/>
                  </a:cubicBezTo>
                  <a:cubicBezTo>
                    <a:pt x="544" y="1312"/>
                    <a:pt x="544" y="1312"/>
                    <a:pt x="544" y="1312"/>
                  </a:cubicBezTo>
                  <a:cubicBezTo>
                    <a:pt x="544" y="1088"/>
                    <a:pt x="544" y="1088"/>
                    <a:pt x="544" y="1088"/>
                  </a:cubicBezTo>
                  <a:lnTo>
                    <a:pt x="455" y="1088"/>
                  </a:lnTo>
                  <a:close/>
                  <a:moveTo>
                    <a:pt x="144" y="305"/>
                  </a:moveTo>
                  <a:cubicBezTo>
                    <a:pt x="134" y="301"/>
                    <a:pt x="128" y="292"/>
                    <a:pt x="128" y="281"/>
                  </a:cubicBezTo>
                  <a:cubicBezTo>
                    <a:pt x="128" y="273"/>
                    <a:pt x="132" y="266"/>
                    <a:pt x="138" y="261"/>
                  </a:cubicBezTo>
                  <a:cubicBezTo>
                    <a:pt x="145" y="256"/>
                    <a:pt x="153" y="255"/>
                    <a:pt x="161" y="258"/>
                  </a:cubicBezTo>
                  <a:cubicBezTo>
                    <a:pt x="224" y="279"/>
                    <a:pt x="224" y="279"/>
                    <a:pt x="224" y="279"/>
                  </a:cubicBezTo>
                  <a:cubicBezTo>
                    <a:pt x="224" y="337"/>
                    <a:pt x="224" y="337"/>
                    <a:pt x="224" y="337"/>
                  </a:cubicBezTo>
                  <a:lnTo>
                    <a:pt x="144" y="305"/>
                  </a:lnTo>
                  <a:close/>
                  <a:moveTo>
                    <a:pt x="157" y="753"/>
                  </a:moveTo>
                  <a:cubicBezTo>
                    <a:pt x="74" y="533"/>
                    <a:pt x="74" y="533"/>
                    <a:pt x="74" y="533"/>
                  </a:cubicBezTo>
                  <a:cubicBezTo>
                    <a:pt x="67" y="515"/>
                    <a:pt x="64" y="496"/>
                    <a:pt x="64" y="477"/>
                  </a:cubicBezTo>
                  <a:cubicBezTo>
                    <a:pt x="64" y="461"/>
                    <a:pt x="77" y="448"/>
                    <a:pt x="93" y="448"/>
                  </a:cubicBezTo>
                  <a:cubicBezTo>
                    <a:pt x="104" y="448"/>
                    <a:pt x="113" y="453"/>
                    <a:pt x="118" y="462"/>
                  </a:cubicBezTo>
                  <a:cubicBezTo>
                    <a:pt x="227" y="642"/>
                    <a:pt x="227" y="642"/>
                    <a:pt x="227" y="642"/>
                  </a:cubicBezTo>
                  <a:cubicBezTo>
                    <a:pt x="288" y="520"/>
                    <a:pt x="288" y="520"/>
                    <a:pt x="288" y="520"/>
                  </a:cubicBezTo>
                  <a:cubicBezTo>
                    <a:pt x="288" y="248"/>
                    <a:pt x="288" y="248"/>
                    <a:pt x="288" y="248"/>
                  </a:cubicBezTo>
                  <a:cubicBezTo>
                    <a:pt x="237" y="146"/>
                    <a:pt x="237" y="146"/>
                    <a:pt x="237" y="146"/>
                  </a:cubicBezTo>
                  <a:cubicBezTo>
                    <a:pt x="229" y="129"/>
                    <a:pt x="224" y="110"/>
                    <a:pt x="224" y="91"/>
                  </a:cubicBezTo>
                  <a:cubicBezTo>
                    <a:pt x="224" y="76"/>
                    <a:pt x="236" y="64"/>
                    <a:pt x="251" y="64"/>
                  </a:cubicBezTo>
                  <a:cubicBezTo>
                    <a:pt x="262" y="64"/>
                    <a:pt x="271" y="70"/>
                    <a:pt x="276" y="79"/>
                  </a:cubicBezTo>
                  <a:cubicBezTo>
                    <a:pt x="353" y="234"/>
                    <a:pt x="353" y="234"/>
                    <a:pt x="353" y="234"/>
                  </a:cubicBezTo>
                  <a:cubicBezTo>
                    <a:pt x="416" y="547"/>
                    <a:pt x="416" y="547"/>
                    <a:pt x="416" y="547"/>
                  </a:cubicBezTo>
                  <a:cubicBezTo>
                    <a:pt x="416" y="957"/>
                    <a:pt x="416" y="957"/>
                    <a:pt x="416" y="957"/>
                  </a:cubicBezTo>
                  <a:cubicBezTo>
                    <a:pt x="390" y="1088"/>
                    <a:pt x="390" y="1088"/>
                    <a:pt x="390" y="1088"/>
                  </a:cubicBezTo>
                  <a:cubicBezTo>
                    <a:pt x="224" y="1088"/>
                    <a:pt x="224" y="1088"/>
                    <a:pt x="224" y="1088"/>
                  </a:cubicBezTo>
                  <a:cubicBezTo>
                    <a:pt x="224" y="854"/>
                    <a:pt x="224" y="854"/>
                    <a:pt x="224" y="854"/>
                  </a:cubicBezTo>
                  <a:lnTo>
                    <a:pt x="157" y="753"/>
                  </a:lnTo>
                  <a:close/>
                  <a:moveTo>
                    <a:pt x="480" y="1248"/>
                  </a:moveTo>
                  <a:cubicBezTo>
                    <a:pt x="128" y="1248"/>
                    <a:pt x="128" y="1248"/>
                    <a:pt x="128" y="1248"/>
                  </a:cubicBezTo>
                  <a:cubicBezTo>
                    <a:pt x="128" y="1152"/>
                    <a:pt x="128" y="1152"/>
                    <a:pt x="128" y="1152"/>
                  </a:cubicBezTo>
                  <a:cubicBezTo>
                    <a:pt x="480" y="1152"/>
                    <a:pt x="480" y="1152"/>
                    <a:pt x="480" y="1152"/>
                  </a:cubicBezTo>
                  <a:lnTo>
                    <a:pt x="480" y="12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60" name="Freeform 32"/>
            <p:cNvSpPr>
              <a:spLocks noEditPoints="1"/>
            </p:cNvSpPr>
            <p:nvPr/>
          </p:nvSpPr>
          <p:spPr bwMode="auto">
            <a:xfrm>
              <a:off x="4618783" y="2006600"/>
              <a:ext cx="215900" cy="230188"/>
            </a:xfrm>
            <a:custGeom>
              <a:avLst/>
              <a:gdLst>
                <a:gd name="T0" fmla="*/ 960 w 960"/>
                <a:gd name="T1" fmla="*/ 576 h 1024"/>
                <a:gd name="T2" fmla="*/ 884 w 960"/>
                <a:gd name="T3" fmla="*/ 384 h 1024"/>
                <a:gd name="T4" fmla="*/ 887 w 960"/>
                <a:gd name="T5" fmla="*/ 208 h 1024"/>
                <a:gd name="T6" fmla="*/ 698 w 960"/>
                <a:gd name="T7" fmla="*/ 126 h 1024"/>
                <a:gd name="T8" fmla="*/ 576 w 960"/>
                <a:gd name="T9" fmla="*/ 0 h 1024"/>
                <a:gd name="T10" fmla="*/ 384 w 960"/>
                <a:gd name="T11" fmla="*/ 76 h 1024"/>
                <a:gd name="T12" fmla="*/ 208 w 960"/>
                <a:gd name="T13" fmla="*/ 73 h 1024"/>
                <a:gd name="T14" fmla="*/ 126 w 960"/>
                <a:gd name="T15" fmla="*/ 262 h 1024"/>
                <a:gd name="T16" fmla="*/ 0 w 960"/>
                <a:gd name="T17" fmla="*/ 384 h 1024"/>
                <a:gd name="T18" fmla="*/ 76 w 960"/>
                <a:gd name="T19" fmla="*/ 576 h 1024"/>
                <a:gd name="T20" fmla="*/ 73 w 960"/>
                <a:gd name="T21" fmla="*/ 751 h 1024"/>
                <a:gd name="T22" fmla="*/ 257 w 960"/>
                <a:gd name="T23" fmla="*/ 838 h 1024"/>
                <a:gd name="T24" fmla="*/ 294 w 960"/>
                <a:gd name="T25" fmla="*/ 915 h 1024"/>
                <a:gd name="T26" fmla="*/ 368 w 960"/>
                <a:gd name="T27" fmla="*/ 1024 h 1024"/>
                <a:gd name="T28" fmla="*/ 672 w 960"/>
                <a:gd name="T29" fmla="*/ 944 h 1024"/>
                <a:gd name="T30" fmla="*/ 704 w 960"/>
                <a:gd name="T31" fmla="*/ 848 h 1024"/>
                <a:gd name="T32" fmla="*/ 752 w 960"/>
                <a:gd name="T33" fmla="*/ 887 h 1024"/>
                <a:gd name="T34" fmla="*/ 834 w 960"/>
                <a:gd name="T35" fmla="*/ 698 h 1024"/>
                <a:gd name="T36" fmla="*/ 593 w 960"/>
                <a:gd name="T37" fmla="*/ 960 h 1024"/>
                <a:gd name="T38" fmla="*/ 353 w 960"/>
                <a:gd name="T39" fmla="*/ 944 h 1024"/>
                <a:gd name="T40" fmla="*/ 593 w 960"/>
                <a:gd name="T41" fmla="*/ 928 h 1024"/>
                <a:gd name="T42" fmla="*/ 593 w 960"/>
                <a:gd name="T43" fmla="*/ 960 h 1024"/>
                <a:gd name="T44" fmla="*/ 593 w 960"/>
                <a:gd name="T45" fmla="*/ 864 h 1024"/>
                <a:gd name="T46" fmla="*/ 337 w 960"/>
                <a:gd name="T47" fmla="*/ 864 h 1024"/>
                <a:gd name="T48" fmla="*/ 337 w 960"/>
                <a:gd name="T49" fmla="*/ 832 h 1024"/>
                <a:gd name="T50" fmla="*/ 641 w 960"/>
                <a:gd name="T51" fmla="*/ 848 h 1024"/>
                <a:gd name="T52" fmla="*/ 513 w 960"/>
                <a:gd name="T53" fmla="*/ 570 h 1024"/>
                <a:gd name="T54" fmla="*/ 481 w 960"/>
                <a:gd name="T55" fmla="*/ 384 h 1024"/>
                <a:gd name="T56" fmla="*/ 449 w 960"/>
                <a:gd name="T57" fmla="*/ 570 h 1024"/>
                <a:gd name="T58" fmla="*/ 385 w 960"/>
                <a:gd name="T59" fmla="*/ 768 h 1024"/>
                <a:gd name="T60" fmla="*/ 369 w 960"/>
                <a:gd name="T61" fmla="*/ 674 h 1024"/>
                <a:gd name="T62" fmla="*/ 481 w 960"/>
                <a:gd name="T63" fmla="*/ 256 h 1024"/>
                <a:gd name="T64" fmla="*/ 592 w 960"/>
                <a:gd name="T65" fmla="*/ 674 h 1024"/>
                <a:gd name="T66" fmla="*/ 577 w 960"/>
                <a:gd name="T67" fmla="*/ 768 h 1024"/>
                <a:gd name="T68" fmla="*/ 513 w 960"/>
                <a:gd name="T69" fmla="*/ 570 h 1024"/>
                <a:gd name="T70" fmla="*/ 449 w 960"/>
                <a:gd name="T71" fmla="*/ 480 h 1024"/>
                <a:gd name="T72" fmla="*/ 513 w 960"/>
                <a:gd name="T73" fmla="*/ 480 h 1024"/>
                <a:gd name="T74" fmla="*/ 827 w 960"/>
                <a:gd name="T75" fmla="*/ 539 h 1024"/>
                <a:gd name="T76" fmla="*/ 751 w 960"/>
                <a:gd name="T77" fmla="*/ 706 h 1024"/>
                <a:gd name="T78" fmla="*/ 752 w 960"/>
                <a:gd name="T79" fmla="*/ 797 h 1024"/>
                <a:gd name="T80" fmla="*/ 684 w 960"/>
                <a:gd name="T81" fmla="*/ 767 h 1024"/>
                <a:gd name="T82" fmla="*/ 641 w 960"/>
                <a:gd name="T83" fmla="*/ 770 h 1024"/>
                <a:gd name="T84" fmla="*/ 769 w 960"/>
                <a:gd name="T85" fmla="*/ 480 h 1024"/>
                <a:gd name="T86" fmla="*/ 193 w 960"/>
                <a:gd name="T87" fmla="*/ 480 h 1024"/>
                <a:gd name="T88" fmla="*/ 321 w 960"/>
                <a:gd name="T89" fmla="*/ 770 h 1024"/>
                <a:gd name="T90" fmla="*/ 276 w 960"/>
                <a:gd name="T91" fmla="*/ 767 h 1024"/>
                <a:gd name="T92" fmla="*/ 208 w 960"/>
                <a:gd name="T93" fmla="*/ 797 h 1024"/>
                <a:gd name="T94" fmla="*/ 209 w 960"/>
                <a:gd name="T95" fmla="*/ 706 h 1024"/>
                <a:gd name="T96" fmla="*/ 133 w 960"/>
                <a:gd name="T97" fmla="*/ 539 h 1024"/>
                <a:gd name="T98" fmla="*/ 64 w 960"/>
                <a:gd name="T99" fmla="*/ 512 h 1024"/>
                <a:gd name="T100" fmla="*/ 129 w 960"/>
                <a:gd name="T101" fmla="*/ 448 h 1024"/>
                <a:gd name="T102" fmla="*/ 193 w 960"/>
                <a:gd name="T103" fmla="*/ 276 h 1024"/>
                <a:gd name="T104" fmla="*/ 163 w 960"/>
                <a:gd name="T105" fmla="*/ 208 h 1024"/>
                <a:gd name="T106" fmla="*/ 254 w 960"/>
                <a:gd name="T107" fmla="*/ 209 h 1024"/>
                <a:gd name="T108" fmla="*/ 421 w 960"/>
                <a:gd name="T109" fmla="*/ 133 h 1024"/>
                <a:gd name="T110" fmla="*/ 448 w 960"/>
                <a:gd name="T111" fmla="*/ 64 h 1024"/>
                <a:gd name="T112" fmla="*/ 512 w 960"/>
                <a:gd name="T113" fmla="*/ 129 h 1024"/>
                <a:gd name="T114" fmla="*/ 684 w 960"/>
                <a:gd name="T115" fmla="*/ 193 h 1024"/>
                <a:gd name="T116" fmla="*/ 752 w 960"/>
                <a:gd name="T117" fmla="*/ 163 h 1024"/>
                <a:gd name="T118" fmla="*/ 751 w 960"/>
                <a:gd name="T119" fmla="*/ 254 h 1024"/>
                <a:gd name="T120" fmla="*/ 827 w 960"/>
                <a:gd name="T121" fmla="*/ 421 h 1024"/>
                <a:gd name="T122" fmla="*/ 896 w 960"/>
                <a:gd name="T123" fmla="*/ 448 h 1024"/>
                <a:gd name="T124" fmla="*/ 831 w 960"/>
                <a:gd name="T125" fmla="*/ 512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0" h="1024">
                  <a:moveTo>
                    <a:pt x="884" y="576"/>
                  </a:moveTo>
                  <a:cubicBezTo>
                    <a:pt x="960" y="576"/>
                    <a:pt x="960" y="576"/>
                    <a:pt x="960" y="576"/>
                  </a:cubicBezTo>
                  <a:cubicBezTo>
                    <a:pt x="960" y="384"/>
                    <a:pt x="960" y="384"/>
                    <a:pt x="960" y="384"/>
                  </a:cubicBezTo>
                  <a:cubicBezTo>
                    <a:pt x="884" y="384"/>
                    <a:pt x="884" y="384"/>
                    <a:pt x="884" y="384"/>
                  </a:cubicBezTo>
                  <a:cubicBezTo>
                    <a:pt x="874" y="341"/>
                    <a:pt x="857" y="300"/>
                    <a:pt x="834" y="262"/>
                  </a:cubicBezTo>
                  <a:cubicBezTo>
                    <a:pt x="887" y="208"/>
                    <a:pt x="887" y="208"/>
                    <a:pt x="887" y="208"/>
                  </a:cubicBezTo>
                  <a:cubicBezTo>
                    <a:pt x="752" y="73"/>
                    <a:pt x="752" y="73"/>
                    <a:pt x="752" y="73"/>
                  </a:cubicBezTo>
                  <a:cubicBezTo>
                    <a:pt x="698" y="126"/>
                    <a:pt x="698" y="126"/>
                    <a:pt x="698" y="126"/>
                  </a:cubicBezTo>
                  <a:cubicBezTo>
                    <a:pt x="660" y="103"/>
                    <a:pt x="619" y="86"/>
                    <a:pt x="576" y="76"/>
                  </a:cubicBezTo>
                  <a:cubicBezTo>
                    <a:pt x="576" y="0"/>
                    <a:pt x="576" y="0"/>
                    <a:pt x="576" y="0"/>
                  </a:cubicBezTo>
                  <a:cubicBezTo>
                    <a:pt x="384" y="0"/>
                    <a:pt x="384" y="0"/>
                    <a:pt x="384" y="0"/>
                  </a:cubicBezTo>
                  <a:cubicBezTo>
                    <a:pt x="384" y="76"/>
                    <a:pt x="384" y="76"/>
                    <a:pt x="384" y="76"/>
                  </a:cubicBezTo>
                  <a:cubicBezTo>
                    <a:pt x="341" y="86"/>
                    <a:pt x="300" y="103"/>
                    <a:pt x="262" y="126"/>
                  </a:cubicBezTo>
                  <a:cubicBezTo>
                    <a:pt x="208" y="73"/>
                    <a:pt x="208" y="73"/>
                    <a:pt x="208" y="73"/>
                  </a:cubicBezTo>
                  <a:cubicBezTo>
                    <a:pt x="73" y="208"/>
                    <a:pt x="73" y="208"/>
                    <a:pt x="73" y="208"/>
                  </a:cubicBezTo>
                  <a:cubicBezTo>
                    <a:pt x="126" y="262"/>
                    <a:pt x="126" y="262"/>
                    <a:pt x="126" y="262"/>
                  </a:cubicBezTo>
                  <a:cubicBezTo>
                    <a:pt x="103" y="300"/>
                    <a:pt x="86" y="341"/>
                    <a:pt x="76" y="384"/>
                  </a:cubicBezTo>
                  <a:cubicBezTo>
                    <a:pt x="0" y="384"/>
                    <a:pt x="0" y="384"/>
                    <a:pt x="0" y="384"/>
                  </a:cubicBezTo>
                  <a:cubicBezTo>
                    <a:pt x="0" y="576"/>
                    <a:pt x="0" y="576"/>
                    <a:pt x="0" y="576"/>
                  </a:cubicBezTo>
                  <a:cubicBezTo>
                    <a:pt x="76" y="576"/>
                    <a:pt x="76" y="576"/>
                    <a:pt x="76" y="576"/>
                  </a:cubicBezTo>
                  <a:cubicBezTo>
                    <a:pt x="86" y="619"/>
                    <a:pt x="103" y="660"/>
                    <a:pt x="126" y="698"/>
                  </a:cubicBezTo>
                  <a:cubicBezTo>
                    <a:pt x="73" y="751"/>
                    <a:pt x="73" y="751"/>
                    <a:pt x="73" y="751"/>
                  </a:cubicBezTo>
                  <a:cubicBezTo>
                    <a:pt x="208" y="887"/>
                    <a:pt x="208" y="887"/>
                    <a:pt x="208" y="887"/>
                  </a:cubicBezTo>
                  <a:cubicBezTo>
                    <a:pt x="257" y="838"/>
                    <a:pt x="257" y="838"/>
                    <a:pt x="257" y="838"/>
                  </a:cubicBezTo>
                  <a:cubicBezTo>
                    <a:pt x="257" y="841"/>
                    <a:pt x="256" y="845"/>
                    <a:pt x="256" y="848"/>
                  </a:cubicBezTo>
                  <a:cubicBezTo>
                    <a:pt x="256" y="876"/>
                    <a:pt x="272" y="901"/>
                    <a:pt x="294" y="915"/>
                  </a:cubicBezTo>
                  <a:cubicBezTo>
                    <a:pt x="291" y="924"/>
                    <a:pt x="288" y="934"/>
                    <a:pt x="288" y="944"/>
                  </a:cubicBezTo>
                  <a:cubicBezTo>
                    <a:pt x="288" y="988"/>
                    <a:pt x="324" y="1024"/>
                    <a:pt x="368" y="1024"/>
                  </a:cubicBezTo>
                  <a:cubicBezTo>
                    <a:pt x="592" y="1024"/>
                    <a:pt x="592" y="1024"/>
                    <a:pt x="592" y="1024"/>
                  </a:cubicBezTo>
                  <a:cubicBezTo>
                    <a:pt x="637" y="1024"/>
                    <a:pt x="672" y="988"/>
                    <a:pt x="672" y="944"/>
                  </a:cubicBezTo>
                  <a:cubicBezTo>
                    <a:pt x="672" y="934"/>
                    <a:pt x="670" y="924"/>
                    <a:pt x="667" y="915"/>
                  </a:cubicBezTo>
                  <a:cubicBezTo>
                    <a:pt x="689" y="901"/>
                    <a:pt x="704" y="876"/>
                    <a:pt x="704" y="848"/>
                  </a:cubicBezTo>
                  <a:cubicBezTo>
                    <a:pt x="704" y="845"/>
                    <a:pt x="704" y="842"/>
                    <a:pt x="704" y="839"/>
                  </a:cubicBezTo>
                  <a:cubicBezTo>
                    <a:pt x="752" y="887"/>
                    <a:pt x="752" y="887"/>
                    <a:pt x="752" y="887"/>
                  </a:cubicBezTo>
                  <a:cubicBezTo>
                    <a:pt x="887" y="751"/>
                    <a:pt x="887" y="751"/>
                    <a:pt x="887" y="751"/>
                  </a:cubicBezTo>
                  <a:cubicBezTo>
                    <a:pt x="834" y="698"/>
                    <a:pt x="834" y="698"/>
                    <a:pt x="834" y="698"/>
                  </a:cubicBezTo>
                  <a:cubicBezTo>
                    <a:pt x="857" y="660"/>
                    <a:pt x="874" y="619"/>
                    <a:pt x="884" y="576"/>
                  </a:cubicBezTo>
                  <a:close/>
                  <a:moveTo>
                    <a:pt x="593" y="960"/>
                  </a:moveTo>
                  <a:cubicBezTo>
                    <a:pt x="369" y="960"/>
                    <a:pt x="369" y="960"/>
                    <a:pt x="369" y="960"/>
                  </a:cubicBezTo>
                  <a:cubicBezTo>
                    <a:pt x="360" y="960"/>
                    <a:pt x="353" y="953"/>
                    <a:pt x="353" y="944"/>
                  </a:cubicBezTo>
                  <a:cubicBezTo>
                    <a:pt x="353" y="935"/>
                    <a:pt x="360" y="928"/>
                    <a:pt x="369" y="928"/>
                  </a:cubicBezTo>
                  <a:cubicBezTo>
                    <a:pt x="593" y="928"/>
                    <a:pt x="593" y="928"/>
                    <a:pt x="593" y="928"/>
                  </a:cubicBezTo>
                  <a:cubicBezTo>
                    <a:pt x="601" y="928"/>
                    <a:pt x="609" y="935"/>
                    <a:pt x="609" y="944"/>
                  </a:cubicBezTo>
                  <a:cubicBezTo>
                    <a:pt x="609" y="953"/>
                    <a:pt x="601" y="960"/>
                    <a:pt x="593" y="960"/>
                  </a:cubicBezTo>
                  <a:close/>
                  <a:moveTo>
                    <a:pt x="625" y="864"/>
                  </a:moveTo>
                  <a:cubicBezTo>
                    <a:pt x="593" y="864"/>
                    <a:pt x="593" y="864"/>
                    <a:pt x="593" y="864"/>
                  </a:cubicBezTo>
                  <a:cubicBezTo>
                    <a:pt x="369" y="864"/>
                    <a:pt x="369" y="864"/>
                    <a:pt x="369" y="864"/>
                  </a:cubicBezTo>
                  <a:cubicBezTo>
                    <a:pt x="337" y="864"/>
                    <a:pt x="337" y="864"/>
                    <a:pt x="337" y="864"/>
                  </a:cubicBezTo>
                  <a:cubicBezTo>
                    <a:pt x="328" y="864"/>
                    <a:pt x="321" y="857"/>
                    <a:pt x="321" y="848"/>
                  </a:cubicBezTo>
                  <a:cubicBezTo>
                    <a:pt x="321" y="839"/>
                    <a:pt x="328" y="832"/>
                    <a:pt x="337" y="832"/>
                  </a:cubicBezTo>
                  <a:cubicBezTo>
                    <a:pt x="625" y="832"/>
                    <a:pt x="625" y="832"/>
                    <a:pt x="625" y="832"/>
                  </a:cubicBezTo>
                  <a:cubicBezTo>
                    <a:pt x="633" y="832"/>
                    <a:pt x="641" y="839"/>
                    <a:pt x="641" y="848"/>
                  </a:cubicBezTo>
                  <a:cubicBezTo>
                    <a:pt x="641" y="857"/>
                    <a:pt x="633" y="864"/>
                    <a:pt x="625" y="864"/>
                  </a:cubicBezTo>
                  <a:close/>
                  <a:moveTo>
                    <a:pt x="513" y="570"/>
                  </a:moveTo>
                  <a:cubicBezTo>
                    <a:pt x="550" y="557"/>
                    <a:pt x="577" y="522"/>
                    <a:pt x="577" y="480"/>
                  </a:cubicBezTo>
                  <a:cubicBezTo>
                    <a:pt x="577" y="427"/>
                    <a:pt x="533" y="384"/>
                    <a:pt x="481" y="384"/>
                  </a:cubicBezTo>
                  <a:cubicBezTo>
                    <a:pt x="428" y="384"/>
                    <a:pt x="385" y="427"/>
                    <a:pt x="385" y="480"/>
                  </a:cubicBezTo>
                  <a:cubicBezTo>
                    <a:pt x="385" y="522"/>
                    <a:pt x="411" y="557"/>
                    <a:pt x="449" y="570"/>
                  </a:cubicBezTo>
                  <a:cubicBezTo>
                    <a:pt x="449" y="768"/>
                    <a:pt x="449" y="768"/>
                    <a:pt x="449" y="768"/>
                  </a:cubicBezTo>
                  <a:cubicBezTo>
                    <a:pt x="385" y="768"/>
                    <a:pt x="385" y="768"/>
                    <a:pt x="385" y="768"/>
                  </a:cubicBezTo>
                  <a:cubicBezTo>
                    <a:pt x="385" y="683"/>
                    <a:pt x="385" y="683"/>
                    <a:pt x="385" y="683"/>
                  </a:cubicBezTo>
                  <a:cubicBezTo>
                    <a:pt x="369" y="674"/>
                    <a:pt x="369" y="674"/>
                    <a:pt x="369" y="674"/>
                  </a:cubicBezTo>
                  <a:cubicBezTo>
                    <a:pt x="299" y="634"/>
                    <a:pt x="257" y="560"/>
                    <a:pt x="257" y="480"/>
                  </a:cubicBezTo>
                  <a:cubicBezTo>
                    <a:pt x="257" y="357"/>
                    <a:pt x="357" y="256"/>
                    <a:pt x="481" y="256"/>
                  </a:cubicBezTo>
                  <a:cubicBezTo>
                    <a:pt x="604" y="256"/>
                    <a:pt x="705" y="357"/>
                    <a:pt x="705" y="480"/>
                  </a:cubicBezTo>
                  <a:cubicBezTo>
                    <a:pt x="705" y="559"/>
                    <a:pt x="662" y="634"/>
                    <a:pt x="592" y="674"/>
                  </a:cubicBezTo>
                  <a:cubicBezTo>
                    <a:pt x="577" y="683"/>
                    <a:pt x="577" y="683"/>
                    <a:pt x="577" y="683"/>
                  </a:cubicBezTo>
                  <a:cubicBezTo>
                    <a:pt x="577" y="768"/>
                    <a:pt x="577" y="768"/>
                    <a:pt x="577" y="768"/>
                  </a:cubicBezTo>
                  <a:cubicBezTo>
                    <a:pt x="513" y="768"/>
                    <a:pt x="513" y="768"/>
                    <a:pt x="513" y="768"/>
                  </a:cubicBezTo>
                  <a:lnTo>
                    <a:pt x="513" y="570"/>
                  </a:lnTo>
                  <a:close/>
                  <a:moveTo>
                    <a:pt x="481" y="512"/>
                  </a:moveTo>
                  <a:cubicBezTo>
                    <a:pt x="463" y="512"/>
                    <a:pt x="449" y="498"/>
                    <a:pt x="449" y="480"/>
                  </a:cubicBezTo>
                  <a:cubicBezTo>
                    <a:pt x="449" y="462"/>
                    <a:pt x="463" y="448"/>
                    <a:pt x="481" y="448"/>
                  </a:cubicBezTo>
                  <a:cubicBezTo>
                    <a:pt x="498" y="448"/>
                    <a:pt x="513" y="462"/>
                    <a:pt x="513" y="480"/>
                  </a:cubicBezTo>
                  <a:cubicBezTo>
                    <a:pt x="513" y="498"/>
                    <a:pt x="498" y="512"/>
                    <a:pt x="481" y="512"/>
                  </a:cubicBezTo>
                  <a:close/>
                  <a:moveTo>
                    <a:pt x="827" y="539"/>
                  </a:moveTo>
                  <a:cubicBezTo>
                    <a:pt x="818" y="591"/>
                    <a:pt x="798" y="640"/>
                    <a:pt x="767" y="684"/>
                  </a:cubicBezTo>
                  <a:cubicBezTo>
                    <a:pt x="751" y="706"/>
                    <a:pt x="751" y="706"/>
                    <a:pt x="751" y="706"/>
                  </a:cubicBezTo>
                  <a:cubicBezTo>
                    <a:pt x="797" y="752"/>
                    <a:pt x="797" y="752"/>
                    <a:pt x="797" y="752"/>
                  </a:cubicBezTo>
                  <a:cubicBezTo>
                    <a:pt x="752" y="797"/>
                    <a:pt x="752" y="797"/>
                    <a:pt x="752" y="797"/>
                  </a:cubicBezTo>
                  <a:cubicBezTo>
                    <a:pt x="706" y="751"/>
                    <a:pt x="706" y="751"/>
                    <a:pt x="706" y="751"/>
                  </a:cubicBezTo>
                  <a:cubicBezTo>
                    <a:pt x="684" y="767"/>
                    <a:pt x="684" y="767"/>
                    <a:pt x="684" y="767"/>
                  </a:cubicBezTo>
                  <a:cubicBezTo>
                    <a:pt x="678" y="771"/>
                    <a:pt x="671" y="775"/>
                    <a:pt x="665" y="779"/>
                  </a:cubicBezTo>
                  <a:cubicBezTo>
                    <a:pt x="657" y="775"/>
                    <a:pt x="649" y="771"/>
                    <a:pt x="641" y="770"/>
                  </a:cubicBezTo>
                  <a:cubicBezTo>
                    <a:pt x="641" y="719"/>
                    <a:pt x="641" y="719"/>
                    <a:pt x="641" y="719"/>
                  </a:cubicBezTo>
                  <a:cubicBezTo>
                    <a:pt x="720" y="666"/>
                    <a:pt x="769" y="576"/>
                    <a:pt x="769" y="480"/>
                  </a:cubicBezTo>
                  <a:cubicBezTo>
                    <a:pt x="769" y="321"/>
                    <a:pt x="639" y="192"/>
                    <a:pt x="481" y="192"/>
                  </a:cubicBezTo>
                  <a:cubicBezTo>
                    <a:pt x="322" y="192"/>
                    <a:pt x="193" y="321"/>
                    <a:pt x="193" y="480"/>
                  </a:cubicBezTo>
                  <a:cubicBezTo>
                    <a:pt x="193" y="576"/>
                    <a:pt x="241" y="666"/>
                    <a:pt x="321" y="719"/>
                  </a:cubicBezTo>
                  <a:cubicBezTo>
                    <a:pt x="321" y="770"/>
                    <a:pt x="321" y="770"/>
                    <a:pt x="321" y="770"/>
                  </a:cubicBezTo>
                  <a:cubicBezTo>
                    <a:pt x="312" y="771"/>
                    <a:pt x="303" y="775"/>
                    <a:pt x="296" y="779"/>
                  </a:cubicBezTo>
                  <a:cubicBezTo>
                    <a:pt x="289" y="775"/>
                    <a:pt x="282" y="771"/>
                    <a:pt x="276" y="767"/>
                  </a:cubicBezTo>
                  <a:cubicBezTo>
                    <a:pt x="254" y="751"/>
                    <a:pt x="254" y="751"/>
                    <a:pt x="254" y="751"/>
                  </a:cubicBezTo>
                  <a:cubicBezTo>
                    <a:pt x="208" y="797"/>
                    <a:pt x="208" y="797"/>
                    <a:pt x="208" y="797"/>
                  </a:cubicBezTo>
                  <a:cubicBezTo>
                    <a:pt x="163" y="752"/>
                    <a:pt x="163" y="752"/>
                    <a:pt x="163" y="752"/>
                  </a:cubicBezTo>
                  <a:cubicBezTo>
                    <a:pt x="209" y="706"/>
                    <a:pt x="209" y="706"/>
                    <a:pt x="209" y="706"/>
                  </a:cubicBezTo>
                  <a:cubicBezTo>
                    <a:pt x="193" y="684"/>
                    <a:pt x="193" y="684"/>
                    <a:pt x="193" y="684"/>
                  </a:cubicBezTo>
                  <a:cubicBezTo>
                    <a:pt x="162" y="640"/>
                    <a:pt x="142" y="591"/>
                    <a:pt x="133" y="539"/>
                  </a:cubicBezTo>
                  <a:cubicBezTo>
                    <a:pt x="129" y="512"/>
                    <a:pt x="129" y="512"/>
                    <a:pt x="129" y="512"/>
                  </a:cubicBezTo>
                  <a:cubicBezTo>
                    <a:pt x="64" y="512"/>
                    <a:pt x="64" y="512"/>
                    <a:pt x="64" y="512"/>
                  </a:cubicBezTo>
                  <a:cubicBezTo>
                    <a:pt x="64" y="448"/>
                    <a:pt x="64" y="448"/>
                    <a:pt x="64" y="448"/>
                  </a:cubicBezTo>
                  <a:cubicBezTo>
                    <a:pt x="129" y="448"/>
                    <a:pt x="129" y="448"/>
                    <a:pt x="129" y="448"/>
                  </a:cubicBezTo>
                  <a:cubicBezTo>
                    <a:pt x="133" y="421"/>
                    <a:pt x="133" y="421"/>
                    <a:pt x="133" y="421"/>
                  </a:cubicBezTo>
                  <a:cubicBezTo>
                    <a:pt x="142" y="369"/>
                    <a:pt x="162" y="320"/>
                    <a:pt x="193" y="276"/>
                  </a:cubicBezTo>
                  <a:cubicBezTo>
                    <a:pt x="209" y="254"/>
                    <a:pt x="209" y="254"/>
                    <a:pt x="209" y="254"/>
                  </a:cubicBezTo>
                  <a:cubicBezTo>
                    <a:pt x="163" y="208"/>
                    <a:pt x="163" y="208"/>
                    <a:pt x="163" y="208"/>
                  </a:cubicBezTo>
                  <a:cubicBezTo>
                    <a:pt x="208" y="163"/>
                    <a:pt x="208" y="163"/>
                    <a:pt x="208" y="163"/>
                  </a:cubicBezTo>
                  <a:cubicBezTo>
                    <a:pt x="254" y="209"/>
                    <a:pt x="254" y="209"/>
                    <a:pt x="254" y="209"/>
                  </a:cubicBezTo>
                  <a:cubicBezTo>
                    <a:pt x="276" y="193"/>
                    <a:pt x="276" y="193"/>
                    <a:pt x="276" y="193"/>
                  </a:cubicBezTo>
                  <a:cubicBezTo>
                    <a:pt x="320" y="162"/>
                    <a:pt x="368" y="142"/>
                    <a:pt x="421" y="133"/>
                  </a:cubicBezTo>
                  <a:cubicBezTo>
                    <a:pt x="448" y="129"/>
                    <a:pt x="448" y="129"/>
                    <a:pt x="448" y="129"/>
                  </a:cubicBezTo>
                  <a:cubicBezTo>
                    <a:pt x="448" y="64"/>
                    <a:pt x="448" y="64"/>
                    <a:pt x="448" y="64"/>
                  </a:cubicBezTo>
                  <a:cubicBezTo>
                    <a:pt x="512" y="64"/>
                    <a:pt x="512" y="64"/>
                    <a:pt x="512" y="64"/>
                  </a:cubicBezTo>
                  <a:cubicBezTo>
                    <a:pt x="512" y="129"/>
                    <a:pt x="512" y="129"/>
                    <a:pt x="512" y="129"/>
                  </a:cubicBezTo>
                  <a:cubicBezTo>
                    <a:pt x="539" y="133"/>
                    <a:pt x="539" y="133"/>
                    <a:pt x="539" y="133"/>
                  </a:cubicBezTo>
                  <a:cubicBezTo>
                    <a:pt x="591" y="142"/>
                    <a:pt x="640" y="162"/>
                    <a:pt x="684" y="193"/>
                  </a:cubicBezTo>
                  <a:cubicBezTo>
                    <a:pt x="706" y="209"/>
                    <a:pt x="706" y="209"/>
                    <a:pt x="706" y="209"/>
                  </a:cubicBezTo>
                  <a:cubicBezTo>
                    <a:pt x="752" y="163"/>
                    <a:pt x="752" y="163"/>
                    <a:pt x="752" y="163"/>
                  </a:cubicBezTo>
                  <a:cubicBezTo>
                    <a:pt x="797" y="208"/>
                    <a:pt x="797" y="208"/>
                    <a:pt x="797" y="208"/>
                  </a:cubicBezTo>
                  <a:cubicBezTo>
                    <a:pt x="751" y="254"/>
                    <a:pt x="751" y="254"/>
                    <a:pt x="751" y="254"/>
                  </a:cubicBezTo>
                  <a:cubicBezTo>
                    <a:pt x="767" y="276"/>
                    <a:pt x="767" y="276"/>
                    <a:pt x="767" y="276"/>
                  </a:cubicBezTo>
                  <a:cubicBezTo>
                    <a:pt x="798" y="320"/>
                    <a:pt x="818" y="368"/>
                    <a:pt x="827" y="421"/>
                  </a:cubicBezTo>
                  <a:cubicBezTo>
                    <a:pt x="831" y="448"/>
                    <a:pt x="831" y="448"/>
                    <a:pt x="831" y="448"/>
                  </a:cubicBezTo>
                  <a:cubicBezTo>
                    <a:pt x="896" y="448"/>
                    <a:pt x="896" y="448"/>
                    <a:pt x="896" y="448"/>
                  </a:cubicBezTo>
                  <a:cubicBezTo>
                    <a:pt x="896" y="512"/>
                    <a:pt x="896" y="512"/>
                    <a:pt x="896" y="512"/>
                  </a:cubicBezTo>
                  <a:cubicBezTo>
                    <a:pt x="831" y="512"/>
                    <a:pt x="831" y="512"/>
                    <a:pt x="831" y="512"/>
                  </a:cubicBezTo>
                  <a:lnTo>
                    <a:pt x="827" y="5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61" name="Rectangle 33"/>
            <p:cNvSpPr>
              <a:spLocks noChangeArrowheads="1"/>
            </p:cNvSpPr>
            <p:nvPr/>
          </p:nvSpPr>
          <p:spPr bwMode="auto">
            <a:xfrm>
              <a:off x="4718796" y="2251075"/>
              <a:ext cx="14287"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62" name="Rectangle 34"/>
            <p:cNvSpPr>
              <a:spLocks noChangeArrowheads="1"/>
            </p:cNvSpPr>
            <p:nvPr/>
          </p:nvSpPr>
          <p:spPr bwMode="auto">
            <a:xfrm>
              <a:off x="4718796" y="2281238"/>
              <a:ext cx="14287"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63" name="Rectangle 35"/>
            <p:cNvSpPr>
              <a:spLocks noChangeArrowheads="1"/>
            </p:cNvSpPr>
            <p:nvPr/>
          </p:nvSpPr>
          <p:spPr bwMode="auto">
            <a:xfrm>
              <a:off x="4718796" y="2309813"/>
              <a:ext cx="14287"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64" name="Rectangle 36"/>
            <p:cNvSpPr>
              <a:spLocks noChangeArrowheads="1"/>
            </p:cNvSpPr>
            <p:nvPr/>
          </p:nvSpPr>
          <p:spPr bwMode="auto">
            <a:xfrm>
              <a:off x="4718796" y="2338388"/>
              <a:ext cx="14287"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sp>
        <p:nvSpPr>
          <p:cNvPr id="66" name="椭圆 65"/>
          <p:cNvSpPr/>
          <p:nvPr/>
        </p:nvSpPr>
        <p:spPr>
          <a:xfrm>
            <a:off x="7557922" y="4464298"/>
            <a:ext cx="809810" cy="809808"/>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98" name="椭圆 97"/>
          <p:cNvSpPr/>
          <p:nvPr/>
        </p:nvSpPr>
        <p:spPr>
          <a:xfrm>
            <a:off x="7557922" y="1327106"/>
            <a:ext cx="809810" cy="809808"/>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grpSp>
        <p:nvGrpSpPr>
          <p:cNvPr id="67" name="组合 66"/>
          <p:cNvGrpSpPr/>
          <p:nvPr/>
        </p:nvGrpSpPr>
        <p:grpSpPr>
          <a:xfrm>
            <a:off x="7737782" y="4644350"/>
            <a:ext cx="450090" cy="449704"/>
            <a:chOff x="12357043" y="5767373"/>
            <a:chExt cx="3700448" cy="3697281"/>
          </a:xfrm>
          <a:gradFill>
            <a:gsLst>
              <a:gs pos="0">
                <a:srgbClr val="8BBAD4"/>
              </a:gs>
              <a:gs pos="98000">
                <a:srgbClr val="2F557A"/>
              </a:gs>
            </a:gsLst>
            <a:lin ang="5400000" scaled="1"/>
          </a:gradFill>
        </p:grpSpPr>
        <p:sp>
          <p:nvSpPr>
            <p:cNvPr id="68" name="Freeform 40"/>
            <p:cNvSpPr>
              <a:spLocks noEditPoints="1"/>
            </p:cNvSpPr>
            <p:nvPr/>
          </p:nvSpPr>
          <p:spPr bwMode="auto">
            <a:xfrm>
              <a:off x="12357043" y="5767373"/>
              <a:ext cx="3700448" cy="3697281"/>
            </a:xfrm>
            <a:custGeom>
              <a:avLst/>
              <a:gdLst>
                <a:gd name="T0" fmla="*/ 1664 w 1984"/>
                <a:gd name="T1" fmla="*/ 504 h 1984"/>
                <a:gd name="T2" fmla="*/ 1312 w 1984"/>
                <a:gd name="T3" fmla="*/ 320 h 1984"/>
                <a:gd name="T4" fmla="*/ 739 w 1984"/>
                <a:gd name="T5" fmla="*/ 601 h 1984"/>
                <a:gd name="T6" fmla="*/ 448 w 1984"/>
                <a:gd name="T7" fmla="*/ 0 h 1984"/>
                <a:gd name="T8" fmla="*/ 114 w 1984"/>
                <a:gd name="T9" fmla="*/ 614 h 1984"/>
                <a:gd name="T10" fmla="*/ 132 w 1984"/>
                <a:gd name="T11" fmla="*/ 675 h 1984"/>
                <a:gd name="T12" fmla="*/ 611 w 1984"/>
                <a:gd name="T13" fmla="*/ 839 h 1984"/>
                <a:gd name="T14" fmla="*/ 320 w 1984"/>
                <a:gd name="T15" fmla="*/ 1320 h 1984"/>
                <a:gd name="T16" fmla="*/ 416 w 1984"/>
                <a:gd name="T17" fmla="*/ 1856 h 1984"/>
                <a:gd name="T18" fmla="*/ 1984 w 1984"/>
                <a:gd name="T19" fmla="*/ 1824 h 1984"/>
                <a:gd name="T20" fmla="*/ 1760 w 1984"/>
                <a:gd name="T21" fmla="*/ 1088 h 1984"/>
                <a:gd name="T22" fmla="*/ 1288 w 1984"/>
                <a:gd name="T23" fmla="*/ 655 h 1984"/>
                <a:gd name="T24" fmla="*/ 1920 w 1984"/>
                <a:gd name="T25" fmla="*/ 767 h 1984"/>
                <a:gd name="T26" fmla="*/ 461 w 1984"/>
                <a:gd name="T27" fmla="*/ 224 h 1984"/>
                <a:gd name="T28" fmla="*/ 288 w 1984"/>
                <a:gd name="T29" fmla="*/ 224 h 1984"/>
                <a:gd name="T30" fmla="*/ 384 w 1984"/>
                <a:gd name="T31" fmla="*/ 265 h 1984"/>
                <a:gd name="T32" fmla="*/ 288 w 1984"/>
                <a:gd name="T33" fmla="*/ 320 h 1984"/>
                <a:gd name="T34" fmla="*/ 512 w 1984"/>
                <a:gd name="T35" fmla="*/ 535 h 1984"/>
                <a:gd name="T36" fmla="*/ 1408 w 1984"/>
                <a:gd name="T37" fmla="*/ 1320 h 1984"/>
                <a:gd name="T38" fmla="*/ 1230 w 1984"/>
                <a:gd name="T39" fmla="*/ 1215 h 1984"/>
                <a:gd name="T40" fmla="*/ 992 w 1984"/>
                <a:gd name="T41" fmla="*/ 1464 h 1984"/>
                <a:gd name="T42" fmla="*/ 935 w 1984"/>
                <a:gd name="T43" fmla="*/ 1501 h 1984"/>
                <a:gd name="T44" fmla="*/ 1027 w 1984"/>
                <a:gd name="T45" fmla="*/ 1696 h 1984"/>
                <a:gd name="T46" fmla="*/ 951 w 1984"/>
                <a:gd name="T47" fmla="*/ 1632 h 1984"/>
                <a:gd name="T48" fmla="*/ 1049 w 1984"/>
                <a:gd name="T49" fmla="*/ 1501 h 1984"/>
                <a:gd name="T50" fmla="*/ 1287 w 1984"/>
                <a:gd name="T51" fmla="*/ 1121 h 1984"/>
                <a:gd name="T52" fmla="*/ 1287 w 1984"/>
                <a:gd name="T53" fmla="*/ 1121 h 1984"/>
                <a:gd name="T54" fmla="*/ 909 w 1984"/>
                <a:gd name="T55" fmla="*/ 960 h 1984"/>
                <a:gd name="T56" fmla="*/ 737 w 1984"/>
                <a:gd name="T57" fmla="*/ 1146 h 1984"/>
                <a:gd name="T58" fmla="*/ 737 w 1984"/>
                <a:gd name="T59" fmla="*/ 1146 h 1984"/>
                <a:gd name="T60" fmla="*/ 782 w 1984"/>
                <a:gd name="T61" fmla="*/ 1382 h 1984"/>
                <a:gd name="T62" fmla="*/ 448 w 1984"/>
                <a:gd name="T63" fmla="*/ 832 h 1984"/>
                <a:gd name="T64" fmla="*/ 489 w 1984"/>
                <a:gd name="T65" fmla="*/ 969 h 1984"/>
                <a:gd name="T66" fmla="*/ 288 w 1984"/>
                <a:gd name="T67" fmla="*/ 1056 h 1984"/>
                <a:gd name="T68" fmla="*/ 608 w 1984"/>
                <a:gd name="T69" fmla="*/ 1088 h 1984"/>
                <a:gd name="T70" fmla="*/ 512 w 1984"/>
                <a:gd name="T71" fmla="*/ 1335 h 1984"/>
                <a:gd name="T72" fmla="*/ 384 w 1984"/>
                <a:gd name="T73" fmla="*/ 1760 h 1984"/>
                <a:gd name="T74" fmla="*/ 64 w 1984"/>
                <a:gd name="T75" fmla="*/ 1760 h 1984"/>
                <a:gd name="T76" fmla="*/ 558 w 1984"/>
                <a:gd name="T77" fmla="*/ 1381 h 1984"/>
                <a:gd name="T78" fmla="*/ 480 w 1984"/>
                <a:gd name="T79" fmla="*/ 1696 h 1984"/>
                <a:gd name="T80" fmla="*/ 876 w 1984"/>
                <a:gd name="T81" fmla="*/ 1611 h 1984"/>
                <a:gd name="T82" fmla="*/ 640 w 1984"/>
                <a:gd name="T83" fmla="*/ 1664 h 1984"/>
                <a:gd name="T84" fmla="*/ 1852 w 1984"/>
                <a:gd name="T85" fmla="*/ 1443 h 1984"/>
                <a:gd name="T86" fmla="*/ 1728 w 1984"/>
                <a:gd name="T87" fmla="*/ 1536 h 1984"/>
                <a:gd name="T88" fmla="*/ 1344 w 1984"/>
                <a:gd name="T89" fmla="*/ 1920 h 1984"/>
                <a:gd name="T90" fmla="*/ 1089 w 1984"/>
                <a:gd name="T91" fmla="*/ 1667 h 1984"/>
                <a:gd name="T92" fmla="*/ 1504 w 1984"/>
                <a:gd name="T93" fmla="*/ 1657 h 1984"/>
                <a:gd name="T94" fmla="*/ 1305 w 1984"/>
                <a:gd name="T95" fmla="*/ 1418 h 1984"/>
                <a:gd name="T96" fmla="*/ 1600 w 1984"/>
                <a:gd name="T97" fmla="*/ 1335 h 1984"/>
                <a:gd name="T98" fmla="*/ 1600 w 1984"/>
                <a:gd name="T99" fmla="*/ 1303 h 1984"/>
                <a:gd name="T100" fmla="*/ 1395 w 1984"/>
                <a:gd name="T101" fmla="*/ 1056 h 1984"/>
                <a:gd name="T102" fmla="*/ 1536 w 1984"/>
                <a:gd name="T103" fmla="*/ 1248 h 1984"/>
                <a:gd name="T104" fmla="*/ 1472 w 1984"/>
                <a:gd name="T105" fmla="*/ 947 h 1984"/>
                <a:gd name="T106" fmla="*/ 1312 w 1984"/>
                <a:gd name="T107" fmla="*/ 931 h 1984"/>
                <a:gd name="T108" fmla="*/ 909 w 1984"/>
                <a:gd name="T109" fmla="*/ 896 h 1984"/>
                <a:gd name="T110" fmla="*/ 1197 w 1984"/>
                <a:gd name="T111" fmla="*/ 666 h 1984"/>
                <a:gd name="T112" fmla="*/ 1536 w 1984"/>
                <a:gd name="T113" fmla="*/ 64 h 1984"/>
                <a:gd name="T114" fmla="*/ 1577 w 1984"/>
                <a:gd name="T115" fmla="*/ 201 h 1984"/>
                <a:gd name="T116" fmla="*/ 1376 w 1984"/>
                <a:gd name="T117" fmla="*/ 288 h 1984"/>
                <a:gd name="T118" fmla="*/ 1696 w 1984"/>
                <a:gd name="T119" fmla="*/ 320 h 1984"/>
                <a:gd name="T120" fmla="*/ 1472 w 1984"/>
                <a:gd name="T121" fmla="*/ 535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84" h="1984">
                  <a:moveTo>
                    <a:pt x="1984" y="1024"/>
                  </a:moveTo>
                  <a:cubicBezTo>
                    <a:pt x="1984" y="767"/>
                    <a:pt x="1984" y="767"/>
                    <a:pt x="1984" y="767"/>
                  </a:cubicBezTo>
                  <a:cubicBezTo>
                    <a:pt x="1984" y="696"/>
                    <a:pt x="1938" y="634"/>
                    <a:pt x="1870" y="614"/>
                  </a:cubicBezTo>
                  <a:cubicBezTo>
                    <a:pt x="1664" y="552"/>
                    <a:pt x="1664" y="552"/>
                    <a:pt x="1664" y="552"/>
                  </a:cubicBezTo>
                  <a:cubicBezTo>
                    <a:pt x="1664" y="504"/>
                    <a:pt x="1664" y="504"/>
                    <a:pt x="1664" y="504"/>
                  </a:cubicBezTo>
                  <a:cubicBezTo>
                    <a:pt x="1722" y="463"/>
                    <a:pt x="1760" y="396"/>
                    <a:pt x="1760" y="320"/>
                  </a:cubicBezTo>
                  <a:cubicBezTo>
                    <a:pt x="1760" y="224"/>
                    <a:pt x="1760" y="224"/>
                    <a:pt x="1760" y="224"/>
                  </a:cubicBezTo>
                  <a:cubicBezTo>
                    <a:pt x="1760" y="100"/>
                    <a:pt x="1660" y="0"/>
                    <a:pt x="1536" y="0"/>
                  </a:cubicBezTo>
                  <a:cubicBezTo>
                    <a:pt x="1412" y="0"/>
                    <a:pt x="1312" y="100"/>
                    <a:pt x="1312" y="224"/>
                  </a:cubicBezTo>
                  <a:cubicBezTo>
                    <a:pt x="1312" y="320"/>
                    <a:pt x="1312" y="320"/>
                    <a:pt x="1312" y="320"/>
                  </a:cubicBezTo>
                  <a:cubicBezTo>
                    <a:pt x="1312" y="396"/>
                    <a:pt x="1350" y="463"/>
                    <a:pt x="1408" y="504"/>
                  </a:cubicBezTo>
                  <a:cubicBezTo>
                    <a:pt x="1408" y="552"/>
                    <a:pt x="1408" y="552"/>
                    <a:pt x="1408" y="552"/>
                  </a:cubicBezTo>
                  <a:cubicBezTo>
                    <a:pt x="1226" y="607"/>
                    <a:pt x="1226" y="607"/>
                    <a:pt x="1226" y="607"/>
                  </a:cubicBezTo>
                  <a:cubicBezTo>
                    <a:pt x="1158" y="546"/>
                    <a:pt x="1072" y="512"/>
                    <a:pt x="979" y="512"/>
                  </a:cubicBezTo>
                  <a:cubicBezTo>
                    <a:pt x="888" y="512"/>
                    <a:pt x="804" y="546"/>
                    <a:pt x="739" y="601"/>
                  </a:cubicBezTo>
                  <a:cubicBezTo>
                    <a:pt x="576" y="552"/>
                    <a:pt x="576" y="552"/>
                    <a:pt x="576" y="552"/>
                  </a:cubicBezTo>
                  <a:cubicBezTo>
                    <a:pt x="576" y="504"/>
                    <a:pt x="576" y="504"/>
                    <a:pt x="576" y="504"/>
                  </a:cubicBezTo>
                  <a:cubicBezTo>
                    <a:pt x="634" y="463"/>
                    <a:pt x="672" y="396"/>
                    <a:pt x="672" y="320"/>
                  </a:cubicBezTo>
                  <a:cubicBezTo>
                    <a:pt x="672" y="224"/>
                    <a:pt x="672" y="224"/>
                    <a:pt x="672" y="224"/>
                  </a:cubicBezTo>
                  <a:cubicBezTo>
                    <a:pt x="672" y="100"/>
                    <a:pt x="572" y="0"/>
                    <a:pt x="448" y="0"/>
                  </a:cubicBezTo>
                  <a:cubicBezTo>
                    <a:pt x="324" y="0"/>
                    <a:pt x="224" y="100"/>
                    <a:pt x="224" y="224"/>
                  </a:cubicBezTo>
                  <a:cubicBezTo>
                    <a:pt x="224" y="320"/>
                    <a:pt x="224" y="320"/>
                    <a:pt x="224" y="320"/>
                  </a:cubicBezTo>
                  <a:cubicBezTo>
                    <a:pt x="224" y="396"/>
                    <a:pt x="262" y="463"/>
                    <a:pt x="320" y="504"/>
                  </a:cubicBezTo>
                  <a:cubicBezTo>
                    <a:pt x="320" y="552"/>
                    <a:pt x="320" y="552"/>
                    <a:pt x="320" y="552"/>
                  </a:cubicBezTo>
                  <a:cubicBezTo>
                    <a:pt x="114" y="614"/>
                    <a:pt x="114" y="614"/>
                    <a:pt x="114" y="614"/>
                  </a:cubicBezTo>
                  <a:cubicBezTo>
                    <a:pt x="46" y="634"/>
                    <a:pt x="0" y="696"/>
                    <a:pt x="0" y="767"/>
                  </a:cubicBezTo>
                  <a:cubicBezTo>
                    <a:pt x="0" y="1024"/>
                    <a:pt x="0" y="1024"/>
                    <a:pt x="0" y="1024"/>
                  </a:cubicBezTo>
                  <a:cubicBezTo>
                    <a:pt x="64" y="1024"/>
                    <a:pt x="64" y="1024"/>
                    <a:pt x="64" y="1024"/>
                  </a:cubicBezTo>
                  <a:cubicBezTo>
                    <a:pt x="64" y="767"/>
                    <a:pt x="64" y="767"/>
                    <a:pt x="64" y="767"/>
                  </a:cubicBezTo>
                  <a:cubicBezTo>
                    <a:pt x="64" y="725"/>
                    <a:pt x="91" y="688"/>
                    <a:pt x="132" y="675"/>
                  </a:cubicBezTo>
                  <a:cubicBezTo>
                    <a:pt x="338" y="613"/>
                    <a:pt x="338" y="613"/>
                    <a:pt x="338" y="613"/>
                  </a:cubicBezTo>
                  <a:cubicBezTo>
                    <a:pt x="357" y="638"/>
                    <a:pt x="393" y="672"/>
                    <a:pt x="448" y="672"/>
                  </a:cubicBezTo>
                  <a:cubicBezTo>
                    <a:pt x="503" y="672"/>
                    <a:pt x="539" y="638"/>
                    <a:pt x="558" y="613"/>
                  </a:cubicBezTo>
                  <a:cubicBezTo>
                    <a:pt x="689" y="653"/>
                    <a:pt x="689" y="653"/>
                    <a:pt x="689" y="653"/>
                  </a:cubicBezTo>
                  <a:cubicBezTo>
                    <a:pt x="647" y="705"/>
                    <a:pt x="619" y="769"/>
                    <a:pt x="611" y="839"/>
                  </a:cubicBezTo>
                  <a:cubicBezTo>
                    <a:pt x="570" y="795"/>
                    <a:pt x="512" y="768"/>
                    <a:pt x="448" y="768"/>
                  </a:cubicBezTo>
                  <a:cubicBezTo>
                    <a:pt x="324" y="768"/>
                    <a:pt x="224" y="868"/>
                    <a:pt x="224" y="992"/>
                  </a:cubicBezTo>
                  <a:cubicBezTo>
                    <a:pt x="224" y="1088"/>
                    <a:pt x="224" y="1088"/>
                    <a:pt x="224" y="1088"/>
                  </a:cubicBezTo>
                  <a:cubicBezTo>
                    <a:pt x="224" y="1164"/>
                    <a:pt x="262" y="1231"/>
                    <a:pt x="320" y="1272"/>
                  </a:cubicBezTo>
                  <a:cubicBezTo>
                    <a:pt x="320" y="1320"/>
                    <a:pt x="320" y="1320"/>
                    <a:pt x="320" y="1320"/>
                  </a:cubicBezTo>
                  <a:cubicBezTo>
                    <a:pt x="114" y="1382"/>
                    <a:pt x="114" y="1382"/>
                    <a:pt x="114" y="1382"/>
                  </a:cubicBezTo>
                  <a:cubicBezTo>
                    <a:pt x="46" y="1402"/>
                    <a:pt x="0" y="1464"/>
                    <a:pt x="0" y="1535"/>
                  </a:cubicBezTo>
                  <a:cubicBezTo>
                    <a:pt x="0" y="1824"/>
                    <a:pt x="0" y="1824"/>
                    <a:pt x="0" y="1824"/>
                  </a:cubicBezTo>
                  <a:cubicBezTo>
                    <a:pt x="384" y="1824"/>
                    <a:pt x="384" y="1824"/>
                    <a:pt x="384" y="1824"/>
                  </a:cubicBezTo>
                  <a:cubicBezTo>
                    <a:pt x="402" y="1824"/>
                    <a:pt x="416" y="1838"/>
                    <a:pt x="416" y="1856"/>
                  </a:cubicBezTo>
                  <a:cubicBezTo>
                    <a:pt x="416" y="1984"/>
                    <a:pt x="416" y="1984"/>
                    <a:pt x="416" y="1984"/>
                  </a:cubicBezTo>
                  <a:cubicBezTo>
                    <a:pt x="1568" y="1984"/>
                    <a:pt x="1568" y="1984"/>
                    <a:pt x="1568" y="1984"/>
                  </a:cubicBezTo>
                  <a:cubicBezTo>
                    <a:pt x="1568" y="1856"/>
                    <a:pt x="1568" y="1856"/>
                    <a:pt x="1568" y="1856"/>
                  </a:cubicBezTo>
                  <a:cubicBezTo>
                    <a:pt x="1568" y="1838"/>
                    <a:pt x="1582" y="1824"/>
                    <a:pt x="1600" y="1824"/>
                  </a:cubicBezTo>
                  <a:cubicBezTo>
                    <a:pt x="1984" y="1824"/>
                    <a:pt x="1984" y="1824"/>
                    <a:pt x="1984" y="1824"/>
                  </a:cubicBezTo>
                  <a:cubicBezTo>
                    <a:pt x="1984" y="1535"/>
                    <a:pt x="1984" y="1535"/>
                    <a:pt x="1984" y="1535"/>
                  </a:cubicBezTo>
                  <a:cubicBezTo>
                    <a:pt x="1984" y="1464"/>
                    <a:pt x="1938" y="1402"/>
                    <a:pt x="1870" y="1382"/>
                  </a:cubicBezTo>
                  <a:cubicBezTo>
                    <a:pt x="1664" y="1320"/>
                    <a:pt x="1664" y="1320"/>
                    <a:pt x="1664" y="1320"/>
                  </a:cubicBezTo>
                  <a:cubicBezTo>
                    <a:pt x="1664" y="1272"/>
                    <a:pt x="1664" y="1272"/>
                    <a:pt x="1664" y="1272"/>
                  </a:cubicBezTo>
                  <a:cubicBezTo>
                    <a:pt x="1722" y="1231"/>
                    <a:pt x="1760" y="1164"/>
                    <a:pt x="1760" y="1088"/>
                  </a:cubicBezTo>
                  <a:cubicBezTo>
                    <a:pt x="1760" y="992"/>
                    <a:pt x="1760" y="992"/>
                    <a:pt x="1760" y="992"/>
                  </a:cubicBezTo>
                  <a:cubicBezTo>
                    <a:pt x="1760" y="869"/>
                    <a:pt x="1660" y="768"/>
                    <a:pt x="1536" y="768"/>
                  </a:cubicBezTo>
                  <a:cubicBezTo>
                    <a:pt x="1473" y="768"/>
                    <a:pt x="1417" y="794"/>
                    <a:pt x="1376" y="836"/>
                  </a:cubicBezTo>
                  <a:cubicBezTo>
                    <a:pt x="1376" y="805"/>
                    <a:pt x="1376" y="805"/>
                    <a:pt x="1376" y="805"/>
                  </a:cubicBezTo>
                  <a:cubicBezTo>
                    <a:pt x="1376" y="742"/>
                    <a:pt x="1342" y="685"/>
                    <a:pt x="1288" y="655"/>
                  </a:cubicBezTo>
                  <a:cubicBezTo>
                    <a:pt x="1426" y="613"/>
                    <a:pt x="1426" y="613"/>
                    <a:pt x="1426" y="613"/>
                  </a:cubicBezTo>
                  <a:cubicBezTo>
                    <a:pt x="1445" y="638"/>
                    <a:pt x="1481" y="672"/>
                    <a:pt x="1536" y="672"/>
                  </a:cubicBezTo>
                  <a:cubicBezTo>
                    <a:pt x="1591" y="672"/>
                    <a:pt x="1627" y="638"/>
                    <a:pt x="1646" y="613"/>
                  </a:cubicBezTo>
                  <a:cubicBezTo>
                    <a:pt x="1852" y="675"/>
                    <a:pt x="1852" y="675"/>
                    <a:pt x="1852" y="675"/>
                  </a:cubicBezTo>
                  <a:cubicBezTo>
                    <a:pt x="1893" y="688"/>
                    <a:pt x="1920" y="725"/>
                    <a:pt x="1920" y="767"/>
                  </a:cubicBezTo>
                  <a:cubicBezTo>
                    <a:pt x="1920" y="1024"/>
                    <a:pt x="1920" y="1024"/>
                    <a:pt x="1920" y="1024"/>
                  </a:cubicBezTo>
                  <a:lnTo>
                    <a:pt x="1984" y="1024"/>
                  </a:lnTo>
                  <a:close/>
                  <a:moveTo>
                    <a:pt x="448" y="64"/>
                  </a:moveTo>
                  <a:cubicBezTo>
                    <a:pt x="536" y="64"/>
                    <a:pt x="608" y="136"/>
                    <a:pt x="608" y="224"/>
                  </a:cubicBezTo>
                  <a:cubicBezTo>
                    <a:pt x="461" y="224"/>
                    <a:pt x="461" y="224"/>
                    <a:pt x="461" y="224"/>
                  </a:cubicBezTo>
                  <a:cubicBezTo>
                    <a:pt x="441" y="224"/>
                    <a:pt x="421" y="216"/>
                    <a:pt x="407" y="201"/>
                  </a:cubicBezTo>
                  <a:cubicBezTo>
                    <a:pt x="384" y="179"/>
                    <a:pt x="384" y="179"/>
                    <a:pt x="384" y="179"/>
                  </a:cubicBezTo>
                  <a:cubicBezTo>
                    <a:pt x="361" y="201"/>
                    <a:pt x="361" y="201"/>
                    <a:pt x="361" y="201"/>
                  </a:cubicBezTo>
                  <a:cubicBezTo>
                    <a:pt x="347" y="216"/>
                    <a:pt x="327" y="224"/>
                    <a:pt x="307" y="224"/>
                  </a:cubicBezTo>
                  <a:cubicBezTo>
                    <a:pt x="288" y="224"/>
                    <a:pt x="288" y="224"/>
                    <a:pt x="288" y="224"/>
                  </a:cubicBezTo>
                  <a:cubicBezTo>
                    <a:pt x="288" y="136"/>
                    <a:pt x="360" y="64"/>
                    <a:pt x="448" y="64"/>
                  </a:cubicBezTo>
                  <a:close/>
                  <a:moveTo>
                    <a:pt x="288" y="320"/>
                  </a:moveTo>
                  <a:cubicBezTo>
                    <a:pt x="288" y="288"/>
                    <a:pt x="288" y="288"/>
                    <a:pt x="288" y="288"/>
                  </a:cubicBezTo>
                  <a:cubicBezTo>
                    <a:pt x="307" y="288"/>
                    <a:pt x="307" y="288"/>
                    <a:pt x="307" y="288"/>
                  </a:cubicBezTo>
                  <a:cubicBezTo>
                    <a:pt x="335" y="288"/>
                    <a:pt x="361" y="280"/>
                    <a:pt x="384" y="265"/>
                  </a:cubicBezTo>
                  <a:cubicBezTo>
                    <a:pt x="407" y="280"/>
                    <a:pt x="433" y="288"/>
                    <a:pt x="461" y="288"/>
                  </a:cubicBezTo>
                  <a:cubicBezTo>
                    <a:pt x="608" y="288"/>
                    <a:pt x="608" y="288"/>
                    <a:pt x="608" y="288"/>
                  </a:cubicBezTo>
                  <a:cubicBezTo>
                    <a:pt x="608" y="320"/>
                    <a:pt x="608" y="320"/>
                    <a:pt x="608" y="320"/>
                  </a:cubicBezTo>
                  <a:cubicBezTo>
                    <a:pt x="608" y="408"/>
                    <a:pt x="536" y="480"/>
                    <a:pt x="448" y="480"/>
                  </a:cubicBezTo>
                  <a:cubicBezTo>
                    <a:pt x="360" y="480"/>
                    <a:pt x="288" y="408"/>
                    <a:pt x="288" y="320"/>
                  </a:cubicBezTo>
                  <a:close/>
                  <a:moveTo>
                    <a:pt x="448" y="608"/>
                  </a:moveTo>
                  <a:cubicBezTo>
                    <a:pt x="414" y="608"/>
                    <a:pt x="392" y="579"/>
                    <a:pt x="384" y="567"/>
                  </a:cubicBezTo>
                  <a:cubicBezTo>
                    <a:pt x="384" y="535"/>
                    <a:pt x="384" y="535"/>
                    <a:pt x="384" y="535"/>
                  </a:cubicBezTo>
                  <a:cubicBezTo>
                    <a:pt x="404" y="541"/>
                    <a:pt x="426" y="544"/>
                    <a:pt x="448" y="544"/>
                  </a:cubicBezTo>
                  <a:cubicBezTo>
                    <a:pt x="470" y="544"/>
                    <a:pt x="492" y="541"/>
                    <a:pt x="512" y="535"/>
                  </a:cubicBezTo>
                  <a:cubicBezTo>
                    <a:pt x="512" y="567"/>
                    <a:pt x="512" y="567"/>
                    <a:pt x="512" y="567"/>
                  </a:cubicBezTo>
                  <a:cubicBezTo>
                    <a:pt x="504" y="579"/>
                    <a:pt x="482" y="608"/>
                    <a:pt x="448" y="608"/>
                  </a:cubicBezTo>
                  <a:close/>
                  <a:moveTo>
                    <a:pt x="1328" y="1170"/>
                  </a:moveTo>
                  <a:cubicBezTo>
                    <a:pt x="1344" y="1211"/>
                    <a:pt x="1372" y="1246"/>
                    <a:pt x="1408" y="1272"/>
                  </a:cubicBezTo>
                  <a:cubicBezTo>
                    <a:pt x="1408" y="1320"/>
                    <a:pt x="1408" y="1320"/>
                    <a:pt x="1408" y="1320"/>
                  </a:cubicBezTo>
                  <a:cubicBezTo>
                    <a:pt x="1202" y="1382"/>
                    <a:pt x="1202" y="1382"/>
                    <a:pt x="1202" y="1382"/>
                  </a:cubicBezTo>
                  <a:cubicBezTo>
                    <a:pt x="1195" y="1384"/>
                    <a:pt x="1189" y="1387"/>
                    <a:pt x="1182" y="1390"/>
                  </a:cubicBezTo>
                  <a:cubicBezTo>
                    <a:pt x="1152" y="1383"/>
                    <a:pt x="1152" y="1383"/>
                    <a:pt x="1152" y="1383"/>
                  </a:cubicBezTo>
                  <a:cubicBezTo>
                    <a:pt x="1152" y="1320"/>
                    <a:pt x="1152" y="1320"/>
                    <a:pt x="1152" y="1320"/>
                  </a:cubicBezTo>
                  <a:cubicBezTo>
                    <a:pt x="1186" y="1292"/>
                    <a:pt x="1213" y="1256"/>
                    <a:pt x="1230" y="1215"/>
                  </a:cubicBezTo>
                  <a:cubicBezTo>
                    <a:pt x="1267" y="1211"/>
                    <a:pt x="1301" y="1196"/>
                    <a:pt x="1328" y="1170"/>
                  </a:cubicBezTo>
                  <a:close/>
                  <a:moveTo>
                    <a:pt x="992" y="1376"/>
                  </a:moveTo>
                  <a:cubicBezTo>
                    <a:pt x="1026" y="1376"/>
                    <a:pt x="1058" y="1369"/>
                    <a:pt x="1088" y="1357"/>
                  </a:cubicBezTo>
                  <a:cubicBezTo>
                    <a:pt x="1088" y="1392"/>
                    <a:pt x="1088" y="1392"/>
                    <a:pt x="1088" y="1392"/>
                  </a:cubicBezTo>
                  <a:cubicBezTo>
                    <a:pt x="992" y="1464"/>
                    <a:pt x="992" y="1464"/>
                    <a:pt x="992" y="1464"/>
                  </a:cubicBezTo>
                  <a:cubicBezTo>
                    <a:pt x="896" y="1392"/>
                    <a:pt x="896" y="1392"/>
                    <a:pt x="896" y="1392"/>
                  </a:cubicBezTo>
                  <a:cubicBezTo>
                    <a:pt x="896" y="1357"/>
                    <a:pt x="896" y="1357"/>
                    <a:pt x="896" y="1357"/>
                  </a:cubicBezTo>
                  <a:cubicBezTo>
                    <a:pt x="926" y="1369"/>
                    <a:pt x="958" y="1376"/>
                    <a:pt x="992" y="1376"/>
                  </a:cubicBezTo>
                  <a:close/>
                  <a:moveTo>
                    <a:pt x="857" y="1443"/>
                  </a:moveTo>
                  <a:cubicBezTo>
                    <a:pt x="935" y="1501"/>
                    <a:pt x="935" y="1501"/>
                    <a:pt x="935" y="1501"/>
                  </a:cubicBezTo>
                  <a:cubicBezTo>
                    <a:pt x="854" y="1549"/>
                    <a:pt x="854" y="1549"/>
                    <a:pt x="854" y="1549"/>
                  </a:cubicBezTo>
                  <a:cubicBezTo>
                    <a:pt x="834" y="1448"/>
                    <a:pt x="834" y="1448"/>
                    <a:pt x="834" y="1448"/>
                  </a:cubicBezTo>
                  <a:lnTo>
                    <a:pt x="857" y="1443"/>
                  </a:lnTo>
                  <a:close/>
                  <a:moveTo>
                    <a:pt x="957" y="1696"/>
                  </a:moveTo>
                  <a:cubicBezTo>
                    <a:pt x="1027" y="1696"/>
                    <a:pt x="1027" y="1696"/>
                    <a:pt x="1027" y="1696"/>
                  </a:cubicBezTo>
                  <a:cubicBezTo>
                    <a:pt x="1052" y="1920"/>
                    <a:pt x="1052" y="1920"/>
                    <a:pt x="1052" y="1920"/>
                  </a:cubicBezTo>
                  <a:cubicBezTo>
                    <a:pt x="932" y="1920"/>
                    <a:pt x="932" y="1920"/>
                    <a:pt x="932" y="1920"/>
                  </a:cubicBezTo>
                  <a:lnTo>
                    <a:pt x="957" y="1696"/>
                  </a:lnTo>
                  <a:close/>
                  <a:moveTo>
                    <a:pt x="1033" y="1632"/>
                  </a:moveTo>
                  <a:cubicBezTo>
                    <a:pt x="951" y="1632"/>
                    <a:pt x="951" y="1632"/>
                    <a:pt x="951" y="1632"/>
                  </a:cubicBezTo>
                  <a:cubicBezTo>
                    <a:pt x="933" y="1577"/>
                    <a:pt x="933" y="1577"/>
                    <a:pt x="933" y="1577"/>
                  </a:cubicBezTo>
                  <a:cubicBezTo>
                    <a:pt x="992" y="1541"/>
                    <a:pt x="992" y="1541"/>
                    <a:pt x="992" y="1541"/>
                  </a:cubicBezTo>
                  <a:cubicBezTo>
                    <a:pt x="1051" y="1577"/>
                    <a:pt x="1051" y="1577"/>
                    <a:pt x="1051" y="1577"/>
                  </a:cubicBezTo>
                  <a:lnTo>
                    <a:pt x="1033" y="1632"/>
                  </a:lnTo>
                  <a:close/>
                  <a:moveTo>
                    <a:pt x="1049" y="1501"/>
                  </a:moveTo>
                  <a:cubicBezTo>
                    <a:pt x="1127" y="1443"/>
                    <a:pt x="1127" y="1443"/>
                    <a:pt x="1127" y="1443"/>
                  </a:cubicBezTo>
                  <a:cubicBezTo>
                    <a:pt x="1150" y="1448"/>
                    <a:pt x="1150" y="1448"/>
                    <a:pt x="1150" y="1448"/>
                  </a:cubicBezTo>
                  <a:cubicBezTo>
                    <a:pt x="1130" y="1549"/>
                    <a:pt x="1130" y="1549"/>
                    <a:pt x="1130" y="1549"/>
                  </a:cubicBezTo>
                  <a:lnTo>
                    <a:pt x="1049" y="1501"/>
                  </a:lnTo>
                  <a:close/>
                  <a:moveTo>
                    <a:pt x="1287" y="1121"/>
                  </a:moveTo>
                  <a:cubicBezTo>
                    <a:pt x="1276" y="1133"/>
                    <a:pt x="1262" y="1141"/>
                    <a:pt x="1247" y="1146"/>
                  </a:cubicBezTo>
                  <a:cubicBezTo>
                    <a:pt x="1248" y="1138"/>
                    <a:pt x="1248" y="1129"/>
                    <a:pt x="1248" y="1120"/>
                  </a:cubicBezTo>
                  <a:cubicBezTo>
                    <a:pt x="1248" y="967"/>
                    <a:pt x="1248" y="967"/>
                    <a:pt x="1248" y="967"/>
                  </a:cubicBezTo>
                  <a:cubicBezTo>
                    <a:pt x="1282" y="980"/>
                    <a:pt x="1308" y="1010"/>
                    <a:pt x="1312" y="1046"/>
                  </a:cubicBezTo>
                  <a:cubicBezTo>
                    <a:pt x="1314" y="1074"/>
                    <a:pt x="1305" y="1100"/>
                    <a:pt x="1287" y="1121"/>
                  </a:cubicBezTo>
                  <a:close/>
                  <a:moveTo>
                    <a:pt x="1184" y="1120"/>
                  </a:moveTo>
                  <a:cubicBezTo>
                    <a:pt x="1184" y="1226"/>
                    <a:pt x="1098" y="1312"/>
                    <a:pt x="992" y="1312"/>
                  </a:cubicBezTo>
                  <a:cubicBezTo>
                    <a:pt x="886" y="1312"/>
                    <a:pt x="800" y="1226"/>
                    <a:pt x="800" y="1120"/>
                  </a:cubicBezTo>
                  <a:cubicBezTo>
                    <a:pt x="800" y="960"/>
                    <a:pt x="800" y="960"/>
                    <a:pt x="800" y="960"/>
                  </a:cubicBezTo>
                  <a:cubicBezTo>
                    <a:pt x="909" y="960"/>
                    <a:pt x="909" y="960"/>
                    <a:pt x="909" y="960"/>
                  </a:cubicBezTo>
                  <a:cubicBezTo>
                    <a:pt x="978" y="960"/>
                    <a:pt x="1046" y="943"/>
                    <a:pt x="1107" y="909"/>
                  </a:cubicBezTo>
                  <a:cubicBezTo>
                    <a:pt x="1132" y="960"/>
                    <a:pt x="1132" y="960"/>
                    <a:pt x="1132" y="960"/>
                  </a:cubicBezTo>
                  <a:cubicBezTo>
                    <a:pt x="1184" y="960"/>
                    <a:pt x="1184" y="960"/>
                    <a:pt x="1184" y="960"/>
                  </a:cubicBezTo>
                  <a:lnTo>
                    <a:pt x="1184" y="1120"/>
                  </a:lnTo>
                  <a:close/>
                  <a:moveTo>
                    <a:pt x="737" y="1146"/>
                  </a:moveTo>
                  <a:cubicBezTo>
                    <a:pt x="722" y="1141"/>
                    <a:pt x="708" y="1133"/>
                    <a:pt x="697" y="1121"/>
                  </a:cubicBezTo>
                  <a:cubicBezTo>
                    <a:pt x="679" y="1100"/>
                    <a:pt x="670" y="1074"/>
                    <a:pt x="672" y="1046"/>
                  </a:cubicBezTo>
                  <a:cubicBezTo>
                    <a:pt x="676" y="1010"/>
                    <a:pt x="702" y="980"/>
                    <a:pt x="736" y="967"/>
                  </a:cubicBezTo>
                  <a:cubicBezTo>
                    <a:pt x="736" y="1120"/>
                    <a:pt x="736" y="1120"/>
                    <a:pt x="736" y="1120"/>
                  </a:cubicBezTo>
                  <a:cubicBezTo>
                    <a:pt x="736" y="1129"/>
                    <a:pt x="736" y="1138"/>
                    <a:pt x="737" y="1146"/>
                  </a:cubicBezTo>
                  <a:close/>
                  <a:moveTo>
                    <a:pt x="754" y="1215"/>
                  </a:moveTo>
                  <a:cubicBezTo>
                    <a:pt x="771" y="1256"/>
                    <a:pt x="798" y="1292"/>
                    <a:pt x="832" y="1320"/>
                  </a:cubicBezTo>
                  <a:cubicBezTo>
                    <a:pt x="832" y="1383"/>
                    <a:pt x="832" y="1383"/>
                    <a:pt x="832" y="1383"/>
                  </a:cubicBezTo>
                  <a:cubicBezTo>
                    <a:pt x="802" y="1390"/>
                    <a:pt x="802" y="1390"/>
                    <a:pt x="802" y="1390"/>
                  </a:cubicBezTo>
                  <a:cubicBezTo>
                    <a:pt x="795" y="1387"/>
                    <a:pt x="789" y="1384"/>
                    <a:pt x="782" y="1382"/>
                  </a:cubicBezTo>
                  <a:cubicBezTo>
                    <a:pt x="576" y="1320"/>
                    <a:pt x="576" y="1320"/>
                    <a:pt x="576" y="1320"/>
                  </a:cubicBezTo>
                  <a:cubicBezTo>
                    <a:pt x="576" y="1272"/>
                    <a:pt x="576" y="1272"/>
                    <a:pt x="576" y="1272"/>
                  </a:cubicBezTo>
                  <a:cubicBezTo>
                    <a:pt x="612" y="1246"/>
                    <a:pt x="640" y="1211"/>
                    <a:pt x="656" y="1170"/>
                  </a:cubicBezTo>
                  <a:cubicBezTo>
                    <a:pt x="683" y="1196"/>
                    <a:pt x="717" y="1211"/>
                    <a:pt x="754" y="1215"/>
                  </a:cubicBezTo>
                  <a:close/>
                  <a:moveTo>
                    <a:pt x="448" y="832"/>
                  </a:moveTo>
                  <a:cubicBezTo>
                    <a:pt x="536" y="832"/>
                    <a:pt x="608" y="904"/>
                    <a:pt x="608" y="992"/>
                  </a:cubicBezTo>
                  <a:cubicBezTo>
                    <a:pt x="589" y="992"/>
                    <a:pt x="589" y="992"/>
                    <a:pt x="589" y="992"/>
                  </a:cubicBezTo>
                  <a:cubicBezTo>
                    <a:pt x="569" y="992"/>
                    <a:pt x="549" y="984"/>
                    <a:pt x="535" y="969"/>
                  </a:cubicBezTo>
                  <a:cubicBezTo>
                    <a:pt x="512" y="947"/>
                    <a:pt x="512" y="947"/>
                    <a:pt x="512" y="947"/>
                  </a:cubicBezTo>
                  <a:cubicBezTo>
                    <a:pt x="489" y="969"/>
                    <a:pt x="489" y="969"/>
                    <a:pt x="489" y="969"/>
                  </a:cubicBezTo>
                  <a:cubicBezTo>
                    <a:pt x="475" y="984"/>
                    <a:pt x="455" y="992"/>
                    <a:pt x="435" y="992"/>
                  </a:cubicBezTo>
                  <a:cubicBezTo>
                    <a:pt x="288" y="992"/>
                    <a:pt x="288" y="992"/>
                    <a:pt x="288" y="992"/>
                  </a:cubicBezTo>
                  <a:cubicBezTo>
                    <a:pt x="288" y="904"/>
                    <a:pt x="360" y="832"/>
                    <a:pt x="448" y="832"/>
                  </a:cubicBezTo>
                  <a:close/>
                  <a:moveTo>
                    <a:pt x="288" y="1088"/>
                  </a:moveTo>
                  <a:cubicBezTo>
                    <a:pt x="288" y="1056"/>
                    <a:pt x="288" y="1056"/>
                    <a:pt x="288" y="1056"/>
                  </a:cubicBezTo>
                  <a:cubicBezTo>
                    <a:pt x="435" y="1056"/>
                    <a:pt x="435" y="1056"/>
                    <a:pt x="435" y="1056"/>
                  </a:cubicBezTo>
                  <a:cubicBezTo>
                    <a:pt x="463" y="1056"/>
                    <a:pt x="489" y="1048"/>
                    <a:pt x="512" y="1033"/>
                  </a:cubicBezTo>
                  <a:cubicBezTo>
                    <a:pt x="535" y="1048"/>
                    <a:pt x="561" y="1056"/>
                    <a:pt x="589" y="1056"/>
                  </a:cubicBezTo>
                  <a:cubicBezTo>
                    <a:pt x="608" y="1056"/>
                    <a:pt x="608" y="1056"/>
                    <a:pt x="608" y="1056"/>
                  </a:cubicBezTo>
                  <a:cubicBezTo>
                    <a:pt x="608" y="1088"/>
                    <a:pt x="608" y="1088"/>
                    <a:pt x="608" y="1088"/>
                  </a:cubicBezTo>
                  <a:cubicBezTo>
                    <a:pt x="608" y="1176"/>
                    <a:pt x="536" y="1248"/>
                    <a:pt x="448" y="1248"/>
                  </a:cubicBezTo>
                  <a:cubicBezTo>
                    <a:pt x="360" y="1248"/>
                    <a:pt x="288" y="1176"/>
                    <a:pt x="288" y="1088"/>
                  </a:cubicBezTo>
                  <a:close/>
                  <a:moveTo>
                    <a:pt x="448" y="1312"/>
                  </a:moveTo>
                  <a:cubicBezTo>
                    <a:pt x="470" y="1312"/>
                    <a:pt x="492" y="1309"/>
                    <a:pt x="512" y="1303"/>
                  </a:cubicBezTo>
                  <a:cubicBezTo>
                    <a:pt x="512" y="1335"/>
                    <a:pt x="512" y="1335"/>
                    <a:pt x="512" y="1335"/>
                  </a:cubicBezTo>
                  <a:cubicBezTo>
                    <a:pt x="504" y="1347"/>
                    <a:pt x="482" y="1376"/>
                    <a:pt x="448" y="1376"/>
                  </a:cubicBezTo>
                  <a:cubicBezTo>
                    <a:pt x="414" y="1376"/>
                    <a:pt x="392" y="1347"/>
                    <a:pt x="384" y="1335"/>
                  </a:cubicBezTo>
                  <a:cubicBezTo>
                    <a:pt x="384" y="1303"/>
                    <a:pt x="384" y="1303"/>
                    <a:pt x="384" y="1303"/>
                  </a:cubicBezTo>
                  <a:cubicBezTo>
                    <a:pt x="404" y="1309"/>
                    <a:pt x="426" y="1312"/>
                    <a:pt x="448" y="1312"/>
                  </a:cubicBezTo>
                  <a:close/>
                  <a:moveTo>
                    <a:pt x="384" y="1760"/>
                  </a:moveTo>
                  <a:cubicBezTo>
                    <a:pt x="256" y="1760"/>
                    <a:pt x="256" y="1760"/>
                    <a:pt x="256" y="1760"/>
                  </a:cubicBezTo>
                  <a:cubicBezTo>
                    <a:pt x="256" y="1536"/>
                    <a:pt x="256" y="1536"/>
                    <a:pt x="256" y="1536"/>
                  </a:cubicBezTo>
                  <a:cubicBezTo>
                    <a:pt x="192" y="1536"/>
                    <a:pt x="192" y="1536"/>
                    <a:pt x="192" y="1536"/>
                  </a:cubicBezTo>
                  <a:cubicBezTo>
                    <a:pt x="192" y="1760"/>
                    <a:pt x="192" y="1760"/>
                    <a:pt x="192" y="1760"/>
                  </a:cubicBezTo>
                  <a:cubicBezTo>
                    <a:pt x="64" y="1760"/>
                    <a:pt x="64" y="1760"/>
                    <a:pt x="64" y="1760"/>
                  </a:cubicBezTo>
                  <a:cubicBezTo>
                    <a:pt x="64" y="1535"/>
                    <a:pt x="64" y="1535"/>
                    <a:pt x="64" y="1535"/>
                  </a:cubicBezTo>
                  <a:cubicBezTo>
                    <a:pt x="64" y="1493"/>
                    <a:pt x="91" y="1456"/>
                    <a:pt x="132" y="1443"/>
                  </a:cubicBezTo>
                  <a:cubicBezTo>
                    <a:pt x="338" y="1381"/>
                    <a:pt x="338" y="1381"/>
                    <a:pt x="338" y="1381"/>
                  </a:cubicBezTo>
                  <a:cubicBezTo>
                    <a:pt x="357" y="1406"/>
                    <a:pt x="393" y="1440"/>
                    <a:pt x="448" y="1440"/>
                  </a:cubicBezTo>
                  <a:cubicBezTo>
                    <a:pt x="503" y="1440"/>
                    <a:pt x="539" y="1406"/>
                    <a:pt x="558" y="1381"/>
                  </a:cubicBezTo>
                  <a:cubicBezTo>
                    <a:pt x="679" y="1418"/>
                    <a:pt x="679" y="1418"/>
                    <a:pt x="679" y="1418"/>
                  </a:cubicBezTo>
                  <a:cubicBezTo>
                    <a:pt x="590" y="1438"/>
                    <a:pt x="590" y="1438"/>
                    <a:pt x="590" y="1438"/>
                  </a:cubicBezTo>
                  <a:cubicBezTo>
                    <a:pt x="487" y="1462"/>
                    <a:pt x="416" y="1552"/>
                    <a:pt x="416" y="1657"/>
                  </a:cubicBezTo>
                  <a:cubicBezTo>
                    <a:pt x="416" y="1696"/>
                    <a:pt x="416" y="1696"/>
                    <a:pt x="416" y="1696"/>
                  </a:cubicBezTo>
                  <a:cubicBezTo>
                    <a:pt x="480" y="1696"/>
                    <a:pt x="480" y="1696"/>
                    <a:pt x="480" y="1696"/>
                  </a:cubicBezTo>
                  <a:cubicBezTo>
                    <a:pt x="480" y="1657"/>
                    <a:pt x="480" y="1657"/>
                    <a:pt x="480" y="1657"/>
                  </a:cubicBezTo>
                  <a:cubicBezTo>
                    <a:pt x="480" y="1582"/>
                    <a:pt x="531" y="1518"/>
                    <a:pt x="604" y="1501"/>
                  </a:cubicBezTo>
                  <a:cubicBezTo>
                    <a:pt x="772" y="1462"/>
                    <a:pt x="772" y="1462"/>
                    <a:pt x="772" y="1462"/>
                  </a:cubicBezTo>
                  <a:cubicBezTo>
                    <a:pt x="810" y="1651"/>
                    <a:pt x="810" y="1651"/>
                    <a:pt x="810" y="1651"/>
                  </a:cubicBezTo>
                  <a:cubicBezTo>
                    <a:pt x="876" y="1611"/>
                    <a:pt x="876" y="1611"/>
                    <a:pt x="876" y="1611"/>
                  </a:cubicBezTo>
                  <a:cubicBezTo>
                    <a:pt x="895" y="1667"/>
                    <a:pt x="895" y="1667"/>
                    <a:pt x="895" y="1667"/>
                  </a:cubicBezTo>
                  <a:cubicBezTo>
                    <a:pt x="867" y="1920"/>
                    <a:pt x="867" y="1920"/>
                    <a:pt x="867" y="1920"/>
                  </a:cubicBezTo>
                  <a:cubicBezTo>
                    <a:pt x="704" y="1920"/>
                    <a:pt x="704" y="1920"/>
                    <a:pt x="704" y="1920"/>
                  </a:cubicBezTo>
                  <a:cubicBezTo>
                    <a:pt x="704" y="1664"/>
                    <a:pt x="704" y="1664"/>
                    <a:pt x="704" y="1664"/>
                  </a:cubicBezTo>
                  <a:cubicBezTo>
                    <a:pt x="640" y="1664"/>
                    <a:pt x="640" y="1664"/>
                    <a:pt x="640" y="1664"/>
                  </a:cubicBezTo>
                  <a:cubicBezTo>
                    <a:pt x="640" y="1920"/>
                    <a:pt x="640" y="1920"/>
                    <a:pt x="640" y="1920"/>
                  </a:cubicBezTo>
                  <a:cubicBezTo>
                    <a:pt x="480" y="1920"/>
                    <a:pt x="480" y="1920"/>
                    <a:pt x="480" y="1920"/>
                  </a:cubicBezTo>
                  <a:cubicBezTo>
                    <a:pt x="480" y="1856"/>
                    <a:pt x="480" y="1856"/>
                    <a:pt x="480" y="1856"/>
                  </a:cubicBezTo>
                  <a:cubicBezTo>
                    <a:pt x="480" y="1803"/>
                    <a:pt x="437" y="1760"/>
                    <a:pt x="384" y="1760"/>
                  </a:cubicBezTo>
                  <a:close/>
                  <a:moveTo>
                    <a:pt x="1852" y="1443"/>
                  </a:moveTo>
                  <a:cubicBezTo>
                    <a:pt x="1893" y="1456"/>
                    <a:pt x="1920" y="1493"/>
                    <a:pt x="1920" y="1535"/>
                  </a:cubicBezTo>
                  <a:cubicBezTo>
                    <a:pt x="1920" y="1760"/>
                    <a:pt x="1920" y="1760"/>
                    <a:pt x="1920" y="1760"/>
                  </a:cubicBezTo>
                  <a:cubicBezTo>
                    <a:pt x="1792" y="1760"/>
                    <a:pt x="1792" y="1760"/>
                    <a:pt x="1792" y="1760"/>
                  </a:cubicBezTo>
                  <a:cubicBezTo>
                    <a:pt x="1792" y="1536"/>
                    <a:pt x="1792" y="1536"/>
                    <a:pt x="1792" y="1536"/>
                  </a:cubicBezTo>
                  <a:cubicBezTo>
                    <a:pt x="1728" y="1536"/>
                    <a:pt x="1728" y="1536"/>
                    <a:pt x="1728" y="1536"/>
                  </a:cubicBezTo>
                  <a:cubicBezTo>
                    <a:pt x="1728" y="1760"/>
                    <a:pt x="1728" y="1760"/>
                    <a:pt x="1728" y="1760"/>
                  </a:cubicBezTo>
                  <a:cubicBezTo>
                    <a:pt x="1600" y="1760"/>
                    <a:pt x="1600" y="1760"/>
                    <a:pt x="1600" y="1760"/>
                  </a:cubicBezTo>
                  <a:cubicBezTo>
                    <a:pt x="1547" y="1760"/>
                    <a:pt x="1504" y="1803"/>
                    <a:pt x="1504" y="1856"/>
                  </a:cubicBezTo>
                  <a:cubicBezTo>
                    <a:pt x="1504" y="1920"/>
                    <a:pt x="1504" y="1920"/>
                    <a:pt x="1504" y="1920"/>
                  </a:cubicBezTo>
                  <a:cubicBezTo>
                    <a:pt x="1344" y="1920"/>
                    <a:pt x="1344" y="1920"/>
                    <a:pt x="1344" y="1920"/>
                  </a:cubicBezTo>
                  <a:cubicBezTo>
                    <a:pt x="1344" y="1664"/>
                    <a:pt x="1344" y="1664"/>
                    <a:pt x="1344" y="1664"/>
                  </a:cubicBezTo>
                  <a:cubicBezTo>
                    <a:pt x="1280" y="1664"/>
                    <a:pt x="1280" y="1664"/>
                    <a:pt x="1280" y="1664"/>
                  </a:cubicBezTo>
                  <a:cubicBezTo>
                    <a:pt x="1280" y="1920"/>
                    <a:pt x="1280" y="1920"/>
                    <a:pt x="1280" y="1920"/>
                  </a:cubicBezTo>
                  <a:cubicBezTo>
                    <a:pt x="1117" y="1920"/>
                    <a:pt x="1117" y="1920"/>
                    <a:pt x="1117" y="1920"/>
                  </a:cubicBezTo>
                  <a:cubicBezTo>
                    <a:pt x="1089" y="1667"/>
                    <a:pt x="1089" y="1667"/>
                    <a:pt x="1089" y="1667"/>
                  </a:cubicBezTo>
                  <a:cubicBezTo>
                    <a:pt x="1108" y="1611"/>
                    <a:pt x="1108" y="1611"/>
                    <a:pt x="1108" y="1611"/>
                  </a:cubicBezTo>
                  <a:cubicBezTo>
                    <a:pt x="1174" y="1651"/>
                    <a:pt x="1174" y="1651"/>
                    <a:pt x="1174" y="1651"/>
                  </a:cubicBezTo>
                  <a:cubicBezTo>
                    <a:pt x="1212" y="1462"/>
                    <a:pt x="1212" y="1462"/>
                    <a:pt x="1212" y="1462"/>
                  </a:cubicBezTo>
                  <a:cubicBezTo>
                    <a:pt x="1380" y="1501"/>
                    <a:pt x="1380" y="1501"/>
                    <a:pt x="1380" y="1501"/>
                  </a:cubicBezTo>
                  <a:cubicBezTo>
                    <a:pt x="1453" y="1518"/>
                    <a:pt x="1504" y="1582"/>
                    <a:pt x="1504" y="1657"/>
                  </a:cubicBezTo>
                  <a:cubicBezTo>
                    <a:pt x="1504" y="1696"/>
                    <a:pt x="1504" y="1696"/>
                    <a:pt x="1504" y="1696"/>
                  </a:cubicBezTo>
                  <a:cubicBezTo>
                    <a:pt x="1568" y="1696"/>
                    <a:pt x="1568" y="1696"/>
                    <a:pt x="1568" y="1696"/>
                  </a:cubicBezTo>
                  <a:cubicBezTo>
                    <a:pt x="1568" y="1657"/>
                    <a:pt x="1568" y="1657"/>
                    <a:pt x="1568" y="1657"/>
                  </a:cubicBezTo>
                  <a:cubicBezTo>
                    <a:pt x="1568" y="1552"/>
                    <a:pt x="1497" y="1462"/>
                    <a:pt x="1394" y="1438"/>
                  </a:cubicBezTo>
                  <a:cubicBezTo>
                    <a:pt x="1305" y="1418"/>
                    <a:pt x="1305" y="1418"/>
                    <a:pt x="1305" y="1418"/>
                  </a:cubicBezTo>
                  <a:cubicBezTo>
                    <a:pt x="1426" y="1381"/>
                    <a:pt x="1426" y="1381"/>
                    <a:pt x="1426" y="1381"/>
                  </a:cubicBezTo>
                  <a:cubicBezTo>
                    <a:pt x="1445" y="1406"/>
                    <a:pt x="1481" y="1440"/>
                    <a:pt x="1536" y="1440"/>
                  </a:cubicBezTo>
                  <a:cubicBezTo>
                    <a:pt x="1591" y="1440"/>
                    <a:pt x="1627" y="1406"/>
                    <a:pt x="1646" y="1381"/>
                  </a:cubicBezTo>
                  <a:lnTo>
                    <a:pt x="1852" y="1443"/>
                  </a:lnTo>
                  <a:close/>
                  <a:moveTo>
                    <a:pt x="1600" y="1335"/>
                  </a:moveTo>
                  <a:cubicBezTo>
                    <a:pt x="1592" y="1347"/>
                    <a:pt x="1570" y="1376"/>
                    <a:pt x="1536" y="1376"/>
                  </a:cubicBezTo>
                  <a:cubicBezTo>
                    <a:pt x="1502" y="1376"/>
                    <a:pt x="1480" y="1347"/>
                    <a:pt x="1472" y="1335"/>
                  </a:cubicBezTo>
                  <a:cubicBezTo>
                    <a:pt x="1472" y="1303"/>
                    <a:pt x="1472" y="1303"/>
                    <a:pt x="1472" y="1303"/>
                  </a:cubicBezTo>
                  <a:cubicBezTo>
                    <a:pt x="1492" y="1309"/>
                    <a:pt x="1514" y="1312"/>
                    <a:pt x="1536" y="1312"/>
                  </a:cubicBezTo>
                  <a:cubicBezTo>
                    <a:pt x="1558" y="1312"/>
                    <a:pt x="1580" y="1309"/>
                    <a:pt x="1600" y="1303"/>
                  </a:cubicBezTo>
                  <a:lnTo>
                    <a:pt x="1600" y="1335"/>
                  </a:lnTo>
                  <a:close/>
                  <a:moveTo>
                    <a:pt x="1536" y="1248"/>
                  </a:moveTo>
                  <a:cubicBezTo>
                    <a:pt x="1448" y="1248"/>
                    <a:pt x="1376" y="1176"/>
                    <a:pt x="1376" y="1088"/>
                  </a:cubicBezTo>
                  <a:cubicBezTo>
                    <a:pt x="1376" y="1056"/>
                    <a:pt x="1376" y="1056"/>
                    <a:pt x="1376" y="1056"/>
                  </a:cubicBezTo>
                  <a:cubicBezTo>
                    <a:pt x="1395" y="1056"/>
                    <a:pt x="1395" y="1056"/>
                    <a:pt x="1395" y="1056"/>
                  </a:cubicBezTo>
                  <a:cubicBezTo>
                    <a:pt x="1423" y="1056"/>
                    <a:pt x="1449" y="1048"/>
                    <a:pt x="1472" y="1033"/>
                  </a:cubicBezTo>
                  <a:cubicBezTo>
                    <a:pt x="1495" y="1048"/>
                    <a:pt x="1521" y="1056"/>
                    <a:pt x="1549" y="1056"/>
                  </a:cubicBezTo>
                  <a:cubicBezTo>
                    <a:pt x="1696" y="1056"/>
                    <a:pt x="1696" y="1056"/>
                    <a:pt x="1696" y="1056"/>
                  </a:cubicBezTo>
                  <a:cubicBezTo>
                    <a:pt x="1696" y="1088"/>
                    <a:pt x="1696" y="1088"/>
                    <a:pt x="1696" y="1088"/>
                  </a:cubicBezTo>
                  <a:cubicBezTo>
                    <a:pt x="1696" y="1176"/>
                    <a:pt x="1624" y="1248"/>
                    <a:pt x="1536" y="1248"/>
                  </a:cubicBezTo>
                  <a:close/>
                  <a:moveTo>
                    <a:pt x="1536" y="832"/>
                  </a:moveTo>
                  <a:cubicBezTo>
                    <a:pt x="1624" y="832"/>
                    <a:pt x="1696" y="904"/>
                    <a:pt x="1696" y="992"/>
                  </a:cubicBezTo>
                  <a:cubicBezTo>
                    <a:pt x="1549" y="992"/>
                    <a:pt x="1549" y="992"/>
                    <a:pt x="1549" y="992"/>
                  </a:cubicBezTo>
                  <a:cubicBezTo>
                    <a:pt x="1529" y="992"/>
                    <a:pt x="1509" y="984"/>
                    <a:pt x="1495" y="969"/>
                  </a:cubicBezTo>
                  <a:cubicBezTo>
                    <a:pt x="1472" y="947"/>
                    <a:pt x="1472" y="947"/>
                    <a:pt x="1472" y="947"/>
                  </a:cubicBezTo>
                  <a:cubicBezTo>
                    <a:pt x="1449" y="969"/>
                    <a:pt x="1449" y="969"/>
                    <a:pt x="1449" y="969"/>
                  </a:cubicBezTo>
                  <a:cubicBezTo>
                    <a:pt x="1435" y="984"/>
                    <a:pt x="1415" y="992"/>
                    <a:pt x="1395" y="992"/>
                  </a:cubicBezTo>
                  <a:cubicBezTo>
                    <a:pt x="1376" y="992"/>
                    <a:pt x="1376" y="992"/>
                    <a:pt x="1376" y="992"/>
                  </a:cubicBezTo>
                  <a:cubicBezTo>
                    <a:pt x="1376" y="904"/>
                    <a:pt x="1448" y="832"/>
                    <a:pt x="1536" y="832"/>
                  </a:cubicBezTo>
                  <a:close/>
                  <a:moveTo>
                    <a:pt x="1312" y="931"/>
                  </a:moveTo>
                  <a:cubicBezTo>
                    <a:pt x="1284" y="909"/>
                    <a:pt x="1249" y="896"/>
                    <a:pt x="1211" y="896"/>
                  </a:cubicBezTo>
                  <a:cubicBezTo>
                    <a:pt x="1172" y="896"/>
                    <a:pt x="1172" y="896"/>
                    <a:pt x="1172" y="896"/>
                  </a:cubicBezTo>
                  <a:cubicBezTo>
                    <a:pt x="1132" y="817"/>
                    <a:pt x="1132" y="817"/>
                    <a:pt x="1132" y="817"/>
                  </a:cubicBezTo>
                  <a:cubicBezTo>
                    <a:pt x="1102" y="837"/>
                    <a:pt x="1102" y="837"/>
                    <a:pt x="1102" y="837"/>
                  </a:cubicBezTo>
                  <a:cubicBezTo>
                    <a:pt x="1045" y="876"/>
                    <a:pt x="978" y="896"/>
                    <a:pt x="909" y="896"/>
                  </a:cubicBezTo>
                  <a:cubicBezTo>
                    <a:pt x="774" y="896"/>
                    <a:pt x="774" y="896"/>
                    <a:pt x="774" y="896"/>
                  </a:cubicBezTo>
                  <a:cubicBezTo>
                    <a:pt x="735" y="896"/>
                    <a:pt x="700" y="909"/>
                    <a:pt x="672" y="931"/>
                  </a:cubicBezTo>
                  <a:cubicBezTo>
                    <a:pt x="672" y="883"/>
                    <a:pt x="672" y="883"/>
                    <a:pt x="672" y="883"/>
                  </a:cubicBezTo>
                  <a:cubicBezTo>
                    <a:pt x="672" y="714"/>
                    <a:pt x="810" y="576"/>
                    <a:pt x="979" y="576"/>
                  </a:cubicBezTo>
                  <a:cubicBezTo>
                    <a:pt x="1062" y="576"/>
                    <a:pt x="1139" y="608"/>
                    <a:pt x="1197" y="666"/>
                  </a:cubicBezTo>
                  <a:cubicBezTo>
                    <a:pt x="1231" y="700"/>
                    <a:pt x="1231" y="700"/>
                    <a:pt x="1231" y="700"/>
                  </a:cubicBezTo>
                  <a:cubicBezTo>
                    <a:pt x="1238" y="702"/>
                    <a:pt x="1238" y="702"/>
                    <a:pt x="1238" y="702"/>
                  </a:cubicBezTo>
                  <a:cubicBezTo>
                    <a:pt x="1282" y="717"/>
                    <a:pt x="1312" y="758"/>
                    <a:pt x="1312" y="805"/>
                  </a:cubicBezTo>
                  <a:lnTo>
                    <a:pt x="1312" y="931"/>
                  </a:lnTo>
                  <a:close/>
                  <a:moveTo>
                    <a:pt x="1536" y="64"/>
                  </a:moveTo>
                  <a:cubicBezTo>
                    <a:pt x="1624" y="64"/>
                    <a:pt x="1696" y="136"/>
                    <a:pt x="1696" y="224"/>
                  </a:cubicBezTo>
                  <a:cubicBezTo>
                    <a:pt x="1677" y="224"/>
                    <a:pt x="1677" y="224"/>
                    <a:pt x="1677" y="224"/>
                  </a:cubicBezTo>
                  <a:cubicBezTo>
                    <a:pt x="1657" y="224"/>
                    <a:pt x="1637" y="216"/>
                    <a:pt x="1623" y="201"/>
                  </a:cubicBezTo>
                  <a:cubicBezTo>
                    <a:pt x="1600" y="179"/>
                    <a:pt x="1600" y="179"/>
                    <a:pt x="1600" y="179"/>
                  </a:cubicBezTo>
                  <a:cubicBezTo>
                    <a:pt x="1577" y="201"/>
                    <a:pt x="1577" y="201"/>
                    <a:pt x="1577" y="201"/>
                  </a:cubicBezTo>
                  <a:cubicBezTo>
                    <a:pt x="1563" y="216"/>
                    <a:pt x="1543" y="224"/>
                    <a:pt x="1523" y="224"/>
                  </a:cubicBezTo>
                  <a:cubicBezTo>
                    <a:pt x="1376" y="224"/>
                    <a:pt x="1376" y="224"/>
                    <a:pt x="1376" y="224"/>
                  </a:cubicBezTo>
                  <a:cubicBezTo>
                    <a:pt x="1376" y="136"/>
                    <a:pt x="1448" y="64"/>
                    <a:pt x="1536" y="64"/>
                  </a:cubicBezTo>
                  <a:close/>
                  <a:moveTo>
                    <a:pt x="1376" y="320"/>
                  </a:moveTo>
                  <a:cubicBezTo>
                    <a:pt x="1376" y="288"/>
                    <a:pt x="1376" y="288"/>
                    <a:pt x="1376" y="288"/>
                  </a:cubicBezTo>
                  <a:cubicBezTo>
                    <a:pt x="1523" y="288"/>
                    <a:pt x="1523" y="288"/>
                    <a:pt x="1523" y="288"/>
                  </a:cubicBezTo>
                  <a:cubicBezTo>
                    <a:pt x="1551" y="288"/>
                    <a:pt x="1577" y="280"/>
                    <a:pt x="1600" y="265"/>
                  </a:cubicBezTo>
                  <a:cubicBezTo>
                    <a:pt x="1623" y="280"/>
                    <a:pt x="1649" y="288"/>
                    <a:pt x="1677" y="288"/>
                  </a:cubicBezTo>
                  <a:cubicBezTo>
                    <a:pt x="1696" y="288"/>
                    <a:pt x="1696" y="288"/>
                    <a:pt x="1696" y="288"/>
                  </a:cubicBezTo>
                  <a:cubicBezTo>
                    <a:pt x="1696" y="320"/>
                    <a:pt x="1696" y="320"/>
                    <a:pt x="1696" y="320"/>
                  </a:cubicBezTo>
                  <a:cubicBezTo>
                    <a:pt x="1696" y="408"/>
                    <a:pt x="1624" y="480"/>
                    <a:pt x="1536" y="480"/>
                  </a:cubicBezTo>
                  <a:cubicBezTo>
                    <a:pt x="1448" y="480"/>
                    <a:pt x="1376" y="408"/>
                    <a:pt x="1376" y="320"/>
                  </a:cubicBezTo>
                  <a:close/>
                  <a:moveTo>
                    <a:pt x="1536" y="608"/>
                  </a:moveTo>
                  <a:cubicBezTo>
                    <a:pt x="1502" y="608"/>
                    <a:pt x="1480" y="579"/>
                    <a:pt x="1472" y="567"/>
                  </a:cubicBezTo>
                  <a:cubicBezTo>
                    <a:pt x="1472" y="535"/>
                    <a:pt x="1472" y="535"/>
                    <a:pt x="1472" y="535"/>
                  </a:cubicBezTo>
                  <a:cubicBezTo>
                    <a:pt x="1492" y="541"/>
                    <a:pt x="1514" y="544"/>
                    <a:pt x="1536" y="544"/>
                  </a:cubicBezTo>
                  <a:cubicBezTo>
                    <a:pt x="1558" y="544"/>
                    <a:pt x="1580" y="541"/>
                    <a:pt x="1600" y="535"/>
                  </a:cubicBezTo>
                  <a:cubicBezTo>
                    <a:pt x="1600" y="567"/>
                    <a:pt x="1600" y="567"/>
                    <a:pt x="1600" y="567"/>
                  </a:cubicBezTo>
                  <a:cubicBezTo>
                    <a:pt x="1592" y="579"/>
                    <a:pt x="1570" y="608"/>
                    <a:pt x="1536" y="6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Roboto"/>
                <a:ea typeface="思源黑体 CN Regular"/>
                <a:cs typeface="+mn-cs"/>
              </a:endParaRPr>
            </a:p>
          </p:txBody>
        </p:sp>
        <p:sp>
          <p:nvSpPr>
            <p:cNvPr id="69" name="Rectangle 41"/>
            <p:cNvSpPr>
              <a:spLocks noChangeArrowheads="1"/>
            </p:cNvSpPr>
            <p:nvPr/>
          </p:nvSpPr>
          <p:spPr bwMode="auto">
            <a:xfrm>
              <a:off x="13730226" y="5767373"/>
              <a:ext cx="119065" cy="1190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0" name="Rectangle 42"/>
            <p:cNvSpPr>
              <a:spLocks noChangeArrowheads="1"/>
            </p:cNvSpPr>
            <p:nvPr/>
          </p:nvSpPr>
          <p:spPr bwMode="auto">
            <a:xfrm>
              <a:off x="13730210" y="6005495"/>
              <a:ext cx="119065" cy="65563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1" name="Rectangle 43"/>
            <p:cNvSpPr>
              <a:spLocks noChangeArrowheads="1"/>
            </p:cNvSpPr>
            <p:nvPr/>
          </p:nvSpPr>
          <p:spPr bwMode="auto">
            <a:xfrm>
              <a:off x="14565234" y="5767373"/>
              <a:ext cx="119065" cy="1190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2" name="Rectangle 44"/>
            <p:cNvSpPr>
              <a:spLocks noChangeArrowheads="1"/>
            </p:cNvSpPr>
            <p:nvPr/>
          </p:nvSpPr>
          <p:spPr bwMode="auto">
            <a:xfrm>
              <a:off x="14565217" y="6005495"/>
              <a:ext cx="119065" cy="65563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3" name="Rectangle 45"/>
            <p:cNvSpPr>
              <a:spLocks noChangeArrowheads="1"/>
            </p:cNvSpPr>
            <p:nvPr/>
          </p:nvSpPr>
          <p:spPr bwMode="auto">
            <a:xfrm>
              <a:off x="13968315" y="6005495"/>
              <a:ext cx="119065" cy="41750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4" name="Rectangle 46"/>
            <p:cNvSpPr>
              <a:spLocks noChangeArrowheads="1"/>
            </p:cNvSpPr>
            <p:nvPr/>
          </p:nvSpPr>
          <p:spPr bwMode="auto">
            <a:xfrm>
              <a:off x="13968307" y="6542069"/>
              <a:ext cx="119065" cy="1190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5" name="Rectangle 47"/>
            <p:cNvSpPr>
              <a:spLocks noChangeArrowheads="1"/>
            </p:cNvSpPr>
            <p:nvPr/>
          </p:nvSpPr>
          <p:spPr bwMode="auto">
            <a:xfrm>
              <a:off x="14327137" y="6005495"/>
              <a:ext cx="119065" cy="41750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6" name="Rectangle 48"/>
            <p:cNvSpPr>
              <a:spLocks noChangeArrowheads="1"/>
            </p:cNvSpPr>
            <p:nvPr/>
          </p:nvSpPr>
          <p:spPr bwMode="auto">
            <a:xfrm>
              <a:off x="14327186" y="6542085"/>
              <a:ext cx="119065" cy="1190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grpSp>
        <p:nvGrpSpPr>
          <p:cNvPr id="138" name="组合 137"/>
          <p:cNvGrpSpPr/>
          <p:nvPr/>
        </p:nvGrpSpPr>
        <p:grpSpPr>
          <a:xfrm>
            <a:off x="8246823" y="3122842"/>
            <a:ext cx="446299" cy="444721"/>
            <a:chOff x="8237198" y="3617184"/>
            <a:chExt cx="446299" cy="444721"/>
          </a:xfrm>
          <a:gradFill>
            <a:gsLst>
              <a:gs pos="0">
                <a:srgbClr val="8BBAD4"/>
              </a:gs>
              <a:gs pos="98000">
                <a:srgbClr val="2F557A"/>
              </a:gs>
            </a:gsLst>
            <a:lin ang="5400000" scaled="1"/>
          </a:gradFill>
        </p:grpSpPr>
        <p:sp>
          <p:nvSpPr>
            <p:cNvPr id="78" name="Freeform 52"/>
            <p:cNvSpPr>
              <a:spLocks noEditPoints="1"/>
            </p:cNvSpPr>
            <p:nvPr/>
          </p:nvSpPr>
          <p:spPr bwMode="auto">
            <a:xfrm>
              <a:off x="8519538" y="3795151"/>
              <a:ext cx="163959" cy="266754"/>
            </a:xfrm>
            <a:custGeom>
              <a:avLst/>
              <a:gdLst>
                <a:gd name="T0" fmla="*/ 704 w 707"/>
                <a:gd name="T1" fmla="*/ 720 h 1152"/>
                <a:gd name="T2" fmla="*/ 704 w 707"/>
                <a:gd name="T3" fmla="*/ 136 h 1152"/>
                <a:gd name="T4" fmla="*/ 568 w 707"/>
                <a:gd name="T5" fmla="*/ 0 h 1152"/>
                <a:gd name="T6" fmla="*/ 433 w 707"/>
                <a:gd name="T7" fmla="*/ 112 h 1152"/>
                <a:gd name="T8" fmla="*/ 358 w 707"/>
                <a:gd name="T9" fmla="*/ 540 h 1152"/>
                <a:gd name="T10" fmla="*/ 271 w 707"/>
                <a:gd name="T11" fmla="*/ 562 h 1152"/>
                <a:gd name="T12" fmla="*/ 14 w 707"/>
                <a:gd name="T13" fmla="*/ 743 h 1152"/>
                <a:gd name="T14" fmla="*/ 0 w 707"/>
                <a:gd name="T15" fmla="*/ 769 h 1152"/>
                <a:gd name="T16" fmla="*/ 0 w 707"/>
                <a:gd name="T17" fmla="*/ 1120 h 1152"/>
                <a:gd name="T18" fmla="*/ 32 w 707"/>
                <a:gd name="T19" fmla="*/ 1152 h 1152"/>
                <a:gd name="T20" fmla="*/ 352 w 707"/>
                <a:gd name="T21" fmla="*/ 1152 h 1152"/>
                <a:gd name="T22" fmla="*/ 384 w 707"/>
                <a:gd name="T23" fmla="*/ 1120 h 1152"/>
                <a:gd name="T24" fmla="*/ 384 w 707"/>
                <a:gd name="T25" fmla="*/ 1079 h 1152"/>
                <a:gd name="T26" fmla="*/ 595 w 707"/>
                <a:gd name="T27" fmla="*/ 945 h 1152"/>
                <a:gd name="T28" fmla="*/ 704 w 707"/>
                <a:gd name="T29" fmla="*/ 720 h 1152"/>
                <a:gd name="T30" fmla="*/ 560 w 707"/>
                <a:gd name="T31" fmla="*/ 892 h 1152"/>
                <a:gd name="T32" fmla="*/ 560 w 707"/>
                <a:gd name="T33" fmla="*/ 892 h 1152"/>
                <a:gd name="T34" fmla="*/ 335 w 707"/>
                <a:gd name="T35" fmla="*/ 1035 h 1152"/>
                <a:gd name="T36" fmla="*/ 320 w 707"/>
                <a:gd name="T37" fmla="*/ 1062 h 1152"/>
                <a:gd name="T38" fmla="*/ 320 w 707"/>
                <a:gd name="T39" fmla="*/ 1088 h 1152"/>
                <a:gd name="T40" fmla="*/ 64 w 707"/>
                <a:gd name="T41" fmla="*/ 1088 h 1152"/>
                <a:gd name="T42" fmla="*/ 64 w 707"/>
                <a:gd name="T43" fmla="*/ 786 h 1152"/>
                <a:gd name="T44" fmla="*/ 308 w 707"/>
                <a:gd name="T45" fmla="*/ 614 h 1152"/>
                <a:gd name="T46" fmla="*/ 390 w 707"/>
                <a:gd name="T47" fmla="*/ 628 h 1152"/>
                <a:gd name="T48" fmla="*/ 377 w 707"/>
                <a:gd name="T49" fmla="*/ 709 h 1152"/>
                <a:gd name="T50" fmla="*/ 205 w 707"/>
                <a:gd name="T51" fmla="*/ 838 h 1152"/>
                <a:gd name="T52" fmla="*/ 243 w 707"/>
                <a:gd name="T53" fmla="*/ 889 h 1152"/>
                <a:gd name="T54" fmla="*/ 416 w 707"/>
                <a:gd name="T55" fmla="*/ 760 h 1152"/>
                <a:gd name="T56" fmla="*/ 440 w 707"/>
                <a:gd name="T57" fmla="*/ 588 h 1152"/>
                <a:gd name="T58" fmla="*/ 429 w 707"/>
                <a:gd name="T59" fmla="*/ 575 h 1152"/>
                <a:gd name="T60" fmla="*/ 418 w 707"/>
                <a:gd name="T61" fmla="*/ 566 h 1152"/>
                <a:gd name="T62" fmla="*/ 496 w 707"/>
                <a:gd name="T63" fmla="*/ 124 h 1152"/>
                <a:gd name="T64" fmla="*/ 580 w 707"/>
                <a:gd name="T65" fmla="*/ 65 h 1152"/>
                <a:gd name="T66" fmla="*/ 640 w 707"/>
                <a:gd name="T67" fmla="*/ 136 h 1152"/>
                <a:gd name="T68" fmla="*/ 640 w 707"/>
                <a:gd name="T69" fmla="*/ 720 h 1152"/>
                <a:gd name="T70" fmla="*/ 560 w 707"/>
                <a:gd name="T71" fmla="*/ 892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7" h="1152">
                  <a:moveTo>
                    <a:pt x="704" y="720"/>
                  </a:moveTo>
                  <a:cubicBezTo>
                    <a:pt x="704" y="136"/>
                    <a:pt x="704" y="136"/>
                    <a:pt x="704" y="136"/>
                  </a:cubicBezTo>
                  <a:cubicBezTo>
                    <a:pt x="704" y="61"/>
                    <a:pt x="643" y="0"/>
                    <a:pt x="568" y="0"/>
                  </a:cubicBezTo>
                  <a:cubicBezTo>
                    <a:pt x="501" y="0"/>
                    <a:pt x="445" y="47"/>
                    <a:pt x="433" y="112"/>
                  </a:cubicBezTo>
                  <a:cubicBezTo>
                    <a:pt x="358" y="540"/>
                    <a:pt x="358" y="540"/>
                    <a:pt x="358" y="540"/>
                  </a:cubicBezTo>
                  <a:cubicBezTo>
                    <a:pt x="327" y="536"/>
                    <a:pt x="296" y="544"/>
                    <a:pt x="271" y="562"/>
                  </a:cubicBezTo>
                  <a:cubicBezTo>
                    <a:pt x="14" y="743"/>
                    <a:pt x="14" y="743"/>
                    <a:pt x="14" y="743"/>
                  </a:cubicBezTo>
                  <a:cubicBezTo>
                    <a:pt x="5" y="749"/>
                    <a:pt x="0" y="759"/>
                    <a:pt x="0" y="769"/>
                  </a:cubicBezTo>
                  <a:cubicBezTo>
                    <a:pt x="0" y="1120"/>
                    <a:pt x="0" y="1120"/>
                    <a:pt x="0" y="1120"/>
                  </a:cubicBezTo>
                  <a:cubicBezTo>
                    <a:pt x="0" y="1138"/>
                    <a:pt x="14" y="1152"/>
                    <a:pt x="32" y="1152"/>
                  </a:cubicBezTo>
                  <a:cubicBezTo>
                    <a:pt x="352" y="1152"/>
                    <a:pt x="352" y="1152"/>
                    <a:pt x="352" y="1152"/>
                  </a:cubicBezTo>
                  <a:cubicBezTo>
                    <a:pt x="370" y="1152"/>
                    <a:pt x="384" y="1138"/>
                    <a:pt x="384" y="1120"/>
                  </a:cubicBezTo>
                  <a:cubicBezTo>
                    <a:pt x="384" y="1079"/>
                    <a:pt x="384" y="1079"/>
                    <a:pt x="384" y="1079"/>
                  </a:cubicBezTo>
                  <a:cubicBezTo>
                    <a:pt x="595" y="945"/>
                    <a:pt x="595" y="945"/>
                    <a:pt x="595" y="945"/>
                  </a:cubicBezTo>
                  <a:cubicBezTo>
                    <a:pt x="666" y="893"/>
                    <a:pt x="707" y="808"/>
                    <a:pt x="704" y="720"/>
                  </a:cubicBezTo>
                  <a:close/>
                  <a:moveTo>
                    <a:pt x="560" y="892"/>
                  </a:moveTo>
                  <a:cubicBezTo>
                    <a:pt x="560" y="892"/>
                    <a:pt x="560" y="892"/>
                    <a:pt x="560" y="892"/>
                  </a:cubicBezTo>
                  <a:cubicBezTo>
                    <a:pt x="335" y="1035"/>
                    <a:pt x="335" y="1035"/>
                    <a:pt x="335" y="1035"/>
                  </a:cubicBezTo>
                  <a:cubicBezTo>
                    <a:pt x="326" y="1041"/>
                    <a:pt x="320" y="1051"/>
                    <a:pt x="320" y="1062"/>
                  </a:cubicBezTo>
                  <a:cubicBezTo>
                    <a:pt x="320" y="1088"/>
                    <a:pt x="320" y="1088"/>
                    <a:pt x="320" y="1088"/>
                  </a:cubicBezTo>
                  <a:cubicBezTo>
                    <a:pt x="64" y="1088"/>
                    <a:pt x="64" y="1088"/>
                    <a:pt x="64" y="1088"/>
                  </a:cubicBezTo>
                  <a:cubicBezTo>
                    <a:pt x="64" y="786"/>
                    <a:pt x="64" y="786"/>
                    <a:pt x="64" y="786"/>
                  </a:cubicBezTo>
                  <a:cubicBezTo>
                    <a:pt x="308" y="614"/>
                    <a:pt x="308" y="614"/>
                    <a:pt x="308" y="614"/>
                  </a:cubicBezTo>
                  <a:cubicBezTo>
                    <a:pt x="335" y="595"/>
                    <a:pt x="371" y="602"/>
                    <a:pt x="390" y="628"/>
                  </a:cubicBezTo>
                  <a:cubicBezTo>
                    <a:pt x="408" y="654"/>
                    <a:pt x="403" y="690"/>
                    <a:pt x="377" y="709"/>
                  </a:cubicBezTo>
                  <a:cubicBezTo>
                    <a:pt x="205" y="838"/>
                    <a:pt x="205" y="838"/>
                    <a:pt x="205" y="838"/>
                  </a:cubicBezTo>
                  <a:cubicBezTo>
                    <a:pt x="243" y="889"/>
                    <a:pt x="243" y="889"/>
                    <a:pt x="243" y="889"/>
                  </a:cubicBezTo>
                  <a:cubicBezTo>
                    <a:pt x="416" y="760"/>
                    <a:pt x="416" y="760"/>
                    <a:pt x="416" y="760"/>
                  </a:cubicBezTo>
                  <a:cubicBezTo>
                    <a:pt x="470" y="720"/>
                    <a:pt x="481" y="643"/>
                    <a:pt x="440" y="588"/>
                  </a:cubicBezTo>
                  <a:cubicBezTo>
                    <a:pt x="437" y="584"/>
                    <a:pt x="433" y="579"/>
                    <a:pt x="429" y="575"/>
                  </a:cubicBezTo>
                  <a:cubicBezTo>
                    <a:pt x="425" y="572"/>
                    <a:pt x="422" y="569"/>
                    <a:pt x="418" y="566"/>
                  </a:cubicBezTo>
                  <a:cubicBezTo>
                    <a:pt x="496" y="124"/>
                    <a:pt x="496" y="124"/>
                    <a:pt x="496" y="124"/>
                  </a:cubicBezTo>
                  <a:cubicBezTo>
                    <a:pt x="503" y="84"/>
                    <a:pt x="541" y="58"/>
                    <a:pt x="580" y="65"/>
                  </a:cubicBezTo>
                  <a:cubicBezTo>
                    <a:pt x="615" y="71"/>
                    <a:pt x="640" y="101"/>
                    <a:pt x="640" y="136"/>
                  </a:cubicBezTo>
                  <a:cubicBezTo>
                    <a:pt x="640" y="720"/>
                    <a:pt x="640" y="720"/>
                    <a:pt x="640" y="720"/>
                  </a:cubicBezTo>
                  <a:cubicBezTo>
                    <a:pt x="643" y="787"/>
                    <a:pt x="613" y="851"/>
                    <a:pt x="560" y="8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9" name="Freeform 53"/>
            <p:cNvSpPr>
              <a:spLocks noEditPoints="1"/>
            </p:cNvSpPr>
            <p:nvPr/>
          </p:nvSpPr>
          <p:spPr bwMode="auto">
            <a:xfrm>
              <a:off x="8237198" y="3792586"/>
              <a:ext cx="163564" cy="269319"/>
            </a:xfrm>
            <a:custGeom>
              <a:avLst/>
              <a:gdLst>
                <a:gd name="T0" fmla="*/ 693 w 706"/>
                <a:gd name="T1" fmla="*/ 754 h 1163"/>
                <a:gd name="T2" fmla="*/ 435 w 706"/>
                <a:gd name="T3" fmla="*/ 573 h 1163"/>
                <a:gd name="T4" fmla="*/ 348 w 706"/>
                <a:gd name="T5" fmla="*/ 551 h 1163"/>
                <a:gd name="T6" fmla="*/ 273 w 706"/>
                <a:gd name="T7" fmla="*/ 123 h 1163"/>
                <a:gd name="T8" fmla="*/ 115 w 706"/>
                <a:gd name="T9" fmla="*/ 13 h 1163"/>
                <a:gd name="T10" fmla="*/ 3 w 706"/>
                <a:gd name="T11" fmla="*/ 147 h 1163"/>
                <a:gd name="T12" fmla="*/ 2 w 706"/>
                <a:gd name="T13" fmla="*/ 731 h 1163"/>
                <a:gd name="T14" fmla="*/ 112 w 706"/>
                <a:gd name="T15" fmla="*/ 957 h 1163"/>
                <a:gd name="T16" fmla="*/ 322 w 706"/>
                <a:gd name="T17" fmla="*/ 1090 h 1163"/>
                <a:gd name="T18" fmla="*/ 322 w 706"/>
                <a:gd name="T19" fmla="*/ 1131 h 1163"/>
                <a:gd name="T20" fmla="*/ 354 w 706"/>
                <a:gd name="T21" fmla="*/ 1163 h 1163"/>
                <a:gd name="T22" fmla="*/ 674 w 706"/>
                <a:gd name="T23" fmla="*/ 1163 h 1163"/>
                <a:gd name="T24" fmla="*/ 706 w 706"/>
                <a:gd name="T25" fmla="*/ 1131 h 1163"/>
                <a:gd name="T26" fmla="*/ 706 w 706"/>
                <a:gd name="T27" fmla="*/ 780 h 1163"/>
                <a:gd name="T28" fmla="*/ 693 w 706"/>
                <a:gd name="T29" fmla="*/ 754 h 1163"/>
                <a:gd name="T30" fmla="*/ 642 w 706"/>
                <a:gd name="T31" fmla="*/ 1099 h 1163"/>
                <a:gd name="T32" fmla="*/ 386 w 706"/>
                <a:gd name="T33" fmla="*/ 1099 h 1163"/>
                <a:gd name="T34" fmla="*/ 386 w 706"/>
                <a:gd name="T35" fmla="*/ 1073 h 1163"/>
                <a:gd name="T36" fmla="*/ 371 w 706"/>
                <a:gd name="T37" fmla="*/ 1046 h 1163"/>
                <a:gd name="T38" fmla="*/ 147 w 706"/>
                <a:gd name="T39" fmla="*/ 903 h 1163"/>
                <a:gd name="T40" fmla="*/ 66 w 706"/>
                <a:gd name="T41" fmla="*/ 731 h 1163"/>
                <a:gd name="T42" fmla="*/ 67 w 706"/>
                <a:gd name="T43" fmla="*/ 147 h 1163"/>
                <a:gd name="T44" fmla="*/ 139 w 706"/>
                <a:gd name="T45" fmla="*/ 75 h 1163"/>
                <a:gd name="T46" fmla="*/ 210 w 706"/>
                <a:gd name="T47" fmla="*/ 135 h 1163"/>
                <a:gd name="T48" fmla="*/ 288 w 706"/>
                <a:gd name="T49" fmla="*/ 577 h 1163"/>
                <a:gd name="T50" fmla="*/ 278 w 706"/>
                <a:gd name="T51" fmla="*/ 586 h 1163"/>
                <a:gd name="T52" fmla="*/ 278 w 706"/>
                <a:gd name="T53" fmla="*/ 760 h 1163"/>
                <a:gd name="T54" fmla="*/ 291 w 706"/>
                <a:gd name="T55" fmla="*/ 771 h 1163"/>
                <a:gd name="T56" fmla="*/ 463 w 706"/>
                <a:gd name="T57" fmla="*/ 900 h 1163"/>
                <a:gd name="T58" fmla="*/ 501 w 706"/>
                <a:gd name="T59" fmla="*/ 849 h 1163"/>
                <a:gd name="T60" fmla="*/ 329 w 706"/>
                <a:gd name="T61" fmla="*/ 720 h 1163"/>
                <a:gd name="T62" fmla="*/ 317 w 706"/>
                <a:gd name="T63" fmla="*/ 638 h 1163"/>
                <a:gd name="T64" fmla="*/ 398 w 706"/>
                <a:gd name="T65" fmla="*/ 625 h 1163"/>
                <a:gd name="T66" fmla="*/ 642 w 706"/>
                <a:gd name="T67" fmla="*/ 797 h 1163"/>
                <a:gd name="T68" fmla="*/ 642 w 706"/>
                <a:gd name="T69" fmla="*/ 1099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1163">
                  <a:moveTo>
                    <a:pt x="693" y="754"/>
                  </a:moveTo>
                  <a:cubicBezTo>
                    <a:pt x="435" y="573"/>
                    <a:pt x="435" y="573"/>
                    <a:pt x="435" y="573"/>
                  </a:cubicBezTo>
                  <a:cubicBezTo>
                    <a:pt x="410" y="555"/>
                    <a:pt x="379" y="547"/>
                    <a:pt x="348" y="551"/>
                  </a:cubicBezTo>
                  <a:cubicBezTo>
                    <a:pt x="273" y="123"/>
                    <a:pt x="273" y="123"/>
                    <a:pt x="273" y="123"/>
                  </a:cubicBezTo>
                  <a:cubicBezTo>
                    <a:pt x="260" y="49"/>
                    <a:pt x="189" y="0"/>
                    <a:pt x="115" y="13"/>
                  </a:cubicBezTo>
                  <a:cubicBezTo>
                    <a:pt x="50" y="24"/>
                    <a:pt x="3" y="81"/>
                    <a:pt x="3" y="147"/>
                  </a:cubicBezTo>
                  <a:cubicBezTo>
                    <a:pt x="2" y="731"/>
                    <a:pt x="2" y="731"/>
                    <a:pt x="2" y="731"/>
                  </a:cubicBezTo>
                  <a:cubicBezTo>
                    <a:pt x="0" y="820"/>
                    <a:pt x="41" y="904"/>
                    <a:pt x="112" y="957"/>
                  </a:cubicBezTo>
                  <a:cubicBezTo>
                    <a:pt x="322" y="1090"/>
                    <a:pt x="322" y="1090"/>
                    <a:pt x="322" y="1090"/>
                  </a:cubicBezTo>
                  <a:cubicBezTo>
                    <a:pt x="322" y="1131"/>
                    <a:pt x="322" y="1131"/>
                    <a:pt x="322" y="1131"/>
                  </a:cubicBezTo>
                  <a:cubicBezTo>
                    <a:pt x="322" y="1149"/>
                    <a:pt x="336" y="1163"/>
                    <a:pt x="354" y="1163"/>
                  </a:cubicBezTo>
                  <a:cubicBezTo>
                    <a:pt x="674" y="1163"/>
                    <a:pt x="674" y="1163"/>
                    <a:pt x="674" y="1163"/>
                  </a:cubicBezTo>
                  <a:cubicBezTo>
                    <a:pt x="692" y="1163"/>
                    <a:pt x="706" y="1149"/>
                    <a:pt x="706" y="1131"/>
                  </a:cubicBezTo>
                  <a:cubicBezTo>
                    <a:pt x="706" y="780"/>
                    <a:pt x="706" y="780"/>
                    <a:pt x="706" y="780"/>
                  </a:cubicBezTo>
                  <a:cubicBezTo>
                    <a:pt x="706" y="770"/>
                    <a:pt x="701" y="760"/>
                    <a:pt x="693" y="754"/>
                  </a:cubicBezTo>
                  <a:close/>
                  <a:moveTo>
                    <a:pt x="642" y="1099"/>
                  </a:moveTo>
                  <a:cubicBezTo>
                    <a:pt x="386" y="1099"/>
                    <a:pt x="386" y="1099"/>
                    <a:pt x="386" y="1099"/>
                  </a:cubicBezTo>
                  <a:cubicBezTo>
                    <a:pt x="386" y="1073"/>
                    <a:pt x="386" y="1073"/>
                    <a:pt x="386" y="1073"/>
                  </a:cubicBezTo>
                  <a:cubicBezTo>
                    <a:pt x="386" y="1062"/>
                    <a:pt x="381" y="1052"/>
                    <a:pt x="371" y="1046"/>
                  </a:cubicBezTo>
                  <a:cubicBezTo>
                    <a:pt x="147" y="903"/>
                    <a:pt x="147" y="903"/>
                    <a:pt x="147" y="903"/>
                  </a:cubicBezTo>
                  <a:cubicBezTo>
                    <a:pt x="94" y="862"/>
                    <a:pt x="63" y="798"/>
                    <a:pt x="66" y="731"/>
                  </a:cubicBezTo>
                  <a:cubicBezTo>
                    <a:pt x="67" y="147"/>
                    <a:pt x="67" y="147"/>
                    <a:pt x="67" y="147"/>
                  </a:cubicBezTo>
                  <a:cubicBezTo>
                    <a:pt x="67" y="107"/>
                    <a:pt x="99" y="75"/>
                    <a:pt x="139" y="75"/>
                  </a:cubicBezTo>
                  <a:cubicBezTo>
                    <a:pt x="174" y="75"/>
                    <a:pt x="204" y="100"/>
                    <a:pt x="210" y="135"/>
                  </a:cubicBezTo>
                  <a:cubicBezTo>
                    <a:pt x="288" y="577"/>
                    <a:pt x="288" y="577"/>
                    <a:pt x="288" y="577"/>
                  </a:cubicBezTo>
                  <a:cubicBezTo>
                    <a:pt x="284" y="580"/>
                    <a:pt x="281" y="583"/>
                    <a:pt x="278" y="586"/>
                  </a:cubicBezTo>
                  <a:cubicBezTo>
                    <a:pt x="230" y="634"/>
                    <a:pt x="230" y="712"/>
                    <a:pt x="278" y="760"/>
                  </a:cubicBezTo>
                  <a:cubicBezTo>
                    <a:pt x="282" y="764"/>
                    <a:pt x="286" y="768"/>
                    <a:pt x="291" y="771"/>
                  </a:cubicBezTo>
                  <a:cubicBezTo>
                    <a:pt x="463" y="900"/>
                    <a:pt x="463" y="900"/>
                    <a:pt x="463" y="900"/>
                  </a:cubicBezTo>
                  <a:cubicBezTo>
                    <a:pt x="501" y="849"/>
                    <a:pt x="501" y="849"/>
                    <a:pt x="501" y="849"/>
                  </a:cubicBezTo>
                  <a:cubicBezTo>
                    <a:pt x="329" y="720"/>
                    <a:pt x="329" y="720"/>
                    <a:pt x="329" y="720"/>
                  </a:cubicBezTo>
                  <a:cubicBezTo>
                    <a:pt x="303" y="701"/>
                    <a:pt x="298" y="664"/>
                    <a:pt x="317" y="638"/>
                  </a:cubicBezTo>
                  <a:cubicBezTo>
                    <a:pt x="336" y="612"/>
                    <a:pt x="372" y="607"/>
                    <a:pt x="398" y="625"/>
                  </a:cubicBezTo>
                  <a:cubicBezTo>
                    <a:pt x="642" y="797"/>
                    <a:pt x="642" y="797"/>
                    <a:pt x="642" y="797"/>
                  </a:cubicBezTo>
                  <a:cubicBezTo>
                    <a:pt x="642" y="1099"/>
                    <a:pt x="642" y="1099"/>
                    <a:pt x="642" y="10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0" name="Freeform 54"/>
            <p:cNvSpPr/>
            <p:nvPr/>
          </p:nvSpPr>
          <p:spPr bwMode="auto">
            <a:xfrm>
              <a:off x="8459756" y="3617184"/>
              <a:ext cx="30385" cy="17363"/>
            </a:xfrm>
            <a:custGeom>
              <a:avLst/>
              <a:gdLst>
                <a:gd name="T0" fmla="*/ 2 w 131"/>
                <a:gd name="T1" fmla="*/ 0 h 75"/>
                <a:gd name="T2" fmla="*/ 0 w 131"/>
                <a:gd name="T3" fmla="*/ 0 h 75"/>
                <a:gd name="T4" fmla="*/ 2 w 131"/>
                <a:gd name="T5" fmla="*/ 64 h 75"/>
                <a:gd name="T6" fmla="*/ 119 w 131"/>
                <a:gd name="T7" fmla="*/ 75 h 75"/>
                <a:gd name="T8" fmla="*/ 131 w 131"/>
                <a:gd name="T9" fmla="*/ 12 h 75"/>
                <a:gd name="T10" fmla="*/ 2 w 131"/>
                <a:gd name="T11" fmla="*/ 0 h 75"/>
              </a:gdLst>
              <a:ahLst/>
              <a:cxnLst>
                <a:cxn ang="0">
                  <a:pos x="T0" y="T1"/>
                </a:cxn>
                <a:cxn ang="0">
                  <a:pos x="T2" y="T3"/>
                </a:cxn>
                <a:cxn ang="0">
                  <a:pos x="T4" y="T5"/>
                </a:cxn>
                <a:cxn ang="0">
                  <a:pos x="T6" y="T7"/>
                </a:cxn>
                <a:cxn ang="0">
                  <a:pos x="T8" y="T9"/>
                </a:cxn>
                <a:cxn ang="0">
                  <a:pos x="T10" y="T11"/>
                </a:cxn>
              </a:cxnLst>
              <a:rect l="0" t="0" r="r" b="b"/>
              <a:pathLst>
                <a:path w="131" h="75">
                  <a:moveTo>
                    <a:pt x="2" y="0"/>
                  </a:moveTo>
                  <a:cubicBezTo>
                    <a:pt x="0" y="0"/>
                    <a:pt x="0" y="0"/>
                    <a:pt x="0" y="0"/>
                  </a:cubicBezTo>
                  <a:cubicBezTo>
                    <a:pt x="2" y="64"/>
                    <a:pt x="2" y="64"/>
                    <a:pt x="2" y="64"/>
                  </a:cubicBezTo>
                  <a:cubicBezTo>
                    <a:pt x="41" y="64"/>
                    <a:pt x="80" y="68"/>
                    <a:pt x="119" y="75"/>
                  </a:cubicBezTo>
                  <a:cubicBezTo>
                    <a:pt x="131" y="12"/>
                    <a:pt x="131" y="12"/>
                    <a:pt x="131" y="12"/>
                  </a:cubicBezTo>
                  <a:cubicBezTo>
                    <a:pt x="89" y="4"/>
                    <a:pt x="45"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1" name="Freeform 55"/>
            <p:cNvSpPr/>
            <p:nvPr/>
          </p:nvSpPr>
          <p:spPr bwMode="auto">
            <a:xfrm>
              <a:off x="8400170" y="3620144"/>
              <a:ext cx="32160" cy="22690"/>
            </a:xfrm>
            <a:custGeom>
              <a:avLst/>
              <a:gdLst>
                <a:gd name="T0" fmla="*/ 126 w 139"/>
                <a:gd name="T1" fmla="*/ 0 h 98"/>
                <a:gd name="T2" fmla="*/ 0 w 139"/>
                <a:gd name="T3" fmla="*/ 39 h 98"/>
                <a:gd name="T4" fmla="*/ 25 w 139"/>
                <a:gd name="T5" fmla="*/ 98 h 98"/>
                <a:gd name="T6" fmla="*/ 139 w 139"/>
                <a:gd name="T7" fmla="*/ 63 h 98"/>
                <a:gd name="T8" fmla="*/ 126 w 139"/>
                <a:gd name="T9" fmla="*/ 0 h 98"/>
              </a:gdLst>
              <a:ahLst/>
              <a:cxnLst>
                <a:cxn ang="0">
                  <a:pos x="T0" y="T1"/>
                </a:cxn>
                <a:cxn ang="0">
                  <a:pos x="T2" y="T3"/>
                </a:cxn>
                <a:cxn ang="0">
                  <a:pos x="T4" y="T5"/>
                </a:cxn>
                <a:cxn ang="0">
                  <a:pos x="T6" y="T7"/>
                </a:cxn>
                <a:cxn ang="0">
                  <a:pos x="T8" y="T9"/>
                </a:cxn>
              </a:cxnLst>
              <a:rect l="0" t="0" r="r" b="b"/>
              <a:pathLst>
                <a:path w="139" h="98">
                  <a:moveTo>
                    <a:pt x="126" y="0"/>
                  </a:moveTo>
                  <a:cubicBezTo>
                    <a:pt x="83" y="9"/>
                    <a:pt x="41" y="22"/>
                    <a:pt x="0" y="39"/>
                  </a:cubicBezTo>
                  <a:cubicBezTo>
                    <a:pt x="25" y="98"/>
                    <a:pt x="25" y="98"/>
                    <a:pt x="25" y="98"/>
                  </a:cubicBezTo>
                  <a:cubicBezTo>
                    <a:pt x="61" y="82"/>
                    <a:pt x="100" y="71"/>
                    <a:pt x="139" y="63"/>
                  </a:cubicBezTo>
                  <a:lnTo>
                    <a:pt x="12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2" name="Freeform 56"/>
            <p:cNvSpPr/>
            <p:nvPr/>
          </p:nvSpPr>
          <p:spPr bwMode="auto">
            <a:xfrm>
              <a:off x="8538479" y="3872494"/>
              <a:ext cx="31963" cy="29595"/>
            </a:xfrm>
            <a:custGeom>
              <a:avLst/>
              <a:gdLst>
                <a:gd name="T0" fmla="*/ 92 w 138"/>
                <a:gd name="T1" fmla="*/ 0 h 128"/>
                <a:gd name="T2" fmla="*/ 0 w 138"/>
                <a:gd name="T3" fmla="*/ 75 h 128"/>
                <a:gd name="T4" fmla="*/ 36 w 138"/>
                <a:gd name="T5" fmla="*/ 128 h 128"/>
                <a:gd name="T6" fmla="*/ 138 w 138"/>
                <a:gd name="T7" fmla="*/ 45 h 128"/>
                <a:gd name="T8" fmla="*/ 92 w 138"/>
                <a:gd name="T9" fmla="*/ 0 h 128"/>
              </a:gdLst>
              <a:ahLst/>
              <a:cxnLst>
                <a:cxn ang="0">
                  <a:pos x="T0" y="T1"/>
                </a:cxn>
                <a:cxn ang="0">
                  <a:pos x="T2" y="T3"/>
                </a:cxn>
                <a:cxn ang="0">
                  <a:pos x="T4" y="T5"/>
                </a:cxn>
                <a:cxn ang="0">
                  <a:pos x="T6" y="T7"/>
                </a:cxn>
                <a:cxn ang="0">
                  <a:pos x="T8" y="T9"/>
                </a:cxn>
              </a:cxnLst>
              <a:rect l="0" t="0" r="r" b="b"/>
              <a:pathLst>
                <a:path w="138" h="128">
                  <a:moveTo>
                    <a:pt x="92" y="0"/>
                  </a:moveTo>
                  <a:cubicBezTo>
                    <a:pt x="64" y="28"/>
                    <a:pt x="33" y="53"/>
                    <a:pt x="0" y="75"/>
                  </a:cubicBezTo>
                  <a:cubicBezTo>
                    <a:pt x="36" y="128"/>
                    <a:pt x="36" y="128"/>
                    <a:pt x="36" y="128"/>
                  </a:cubicBezTo>
                  <a:cubicBezTo>
                    <a:pt x="72" y="104"/>
                    <a:pt x="106" y="76"/>
                    <a:pt x="138" y="45"/>
                  </a:cubicBezTo>
                  <a:lnTo>
                    <a:pt x="9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3" name="Freeform 57"/>
            <p:cNvSpPr/>
            <p:nvPr/>
          </p:nvSpPr>
          <p:spPr bwMode="auto">
            <a:xfrm>
              <a:off x="8513619" y="3628825"/>
              <a:ext cx="32555" cy="26636"/>
            </a:xfrm>
            <a:custGeom>
              <a:avLst/>
              <a:gdLst>
                <a:gd name="T0" fmla="*/ 24 w 140"/>
                <a:gd name="T1" fmla="*/ 0 h 115"/>
                <a:gd name="T2" fmla="*/ 0 w 140"/>
                <a:gd name="T3" fmla="*/ 59 h 115"/>
                <a:gd name="T4" fmla="*/ 105 w 140"/>
                <a:gd name="T5" fmla="*/ 115 h 115"/>
                <a:gd name="T6" fmla="*/ 140 w 140"/>
                <a:gd name="T7" fmla="*/ 62 h 115"/>
                <a:gd name="T8" fmla="*/ 24 w 140"/>
                <a:gd name="T9" fmla="*/ 0 h 115"/>
              </a:gdLst>
              <a:ahLst/>
              <a:cxnLst>
                <a:cxn ang="0">
                  <a:pos x="T0" y="T1"/>
                </a:cxn>
                <a:cxn ang="0">
                  <a:pos x="T2" y="T3"/>
                </a:cxn>
                <a:cxn ang="0">
                  <a:pos x="T4" y="T5"/>
                </a:cxn>
                <a:cxn ang="0">
                  <a:pos x="T6" y="T7"/>
                </a:cxn>
                <a:cxn ang="0">
                  <a:pos x="T8" y="T9"/>
                </a:cxn>
              </a:cxnLst>
              <a:rect l="0" t="0" r="r" b="b"/>
              <a:pathLst>
                <a:path w="140" h="115">
                  <a:moveTo>
                    <a:pt x="24" y="0"/>
                  </a:moveTo>
                  <a:cubicBezTo>
                    <a:pt x="0" y="59"/>
                    <a:pt x="0" y="59"/>
                    <a:pt x="0" y="59"/>
                  </a:cubicBezTo>
                  <a:cubicBezTo>
                    <a:pt x="37" y="74"/>
                    <a:pt x="72" y="93"/>
                    <a:pt x="105" y="115"/>
                  </a:cubicBezTo>
                  <a:cubicBezTo>
                    <a:pt x="140" y="62"/>
                    <a:pt x="140" y="62"/>
                    <a:pt x="140" y="62"/>
                  </a:cubicBezTo>
                  <a:cubicBezTo>
                    <a:pt x="104" y="37"/>
                    <a:pt x="65" y="17"/>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4" name="Freeform 58"/>
            <p:cNvSpPr/>
            <p:nvPr/>
          </p:nvSpPr>
          <p:spPr bwMode="auto">
            <a:xfrm>
              <a:off x="8598459" y="3772067"/>
              <a:ext cx="17560" cy="31174"/>
            </a:xfrm>
            <a:custGeom>
              <a:avLst/>
              <a:gdLst>
                <a:gd name="T0" fmla="*/ 11 w 75"/>
                <a:gd name="T1" fmla="*/ 3 h 134"/>
                <a:gd name="T2" fmla="*/ 0 w 75"/>
                <a:gd name="T3" fmla="*/ 121 h 134"/>
                <a:gd name="T4" fmla="*/ 62 w 75"/>
                <a:gd name="T5" fmla="*/ 134 h 134"/>
                <a:gd name="T6" fmla="*/ 75 w 75"/>
                <a:gd name="T7" fmla="*/ 3 h 134"/>
                <a:gd name="T8" fmla="*/ 75 w 75"/>
                <a:gd name="T9" fmla="*/ 0 h 134"/>
                <a:gd name="T10" fmla="*/ 11 w 75"/>
                <a:gd name="T11" fmla="*/ 3 h 134"/>
              </a:gdLst>
              <a:ahLst/>
              <a:cxnLst>
                <a:cxn ang="0">
                  <a:pos x="T0" y="T1"/>
                </a:cxn>
                <a:cxn ang="0">
                  <a:pos x="T2" y="T3"/>
                </a:cxn>
                <a:cxn ang="0">
                  <a:pos x="T4" y="T5"/>
                </a:cxn>
                <a:cxn ang="0">
                  <a:pos x="T6" y="T7"/>
                </a:cxn>
                <a:cxn ang="0">
                  <a:pos x="T8" y="T9"/>
                </a:cxn>
                <a:cxn ang="0">
                  <a:pos x="T10" y="T11"/>
                </a:cxn>
              </a:cxnLst>
              <a:rect l="0" t="0" r="r" b="b"/>
              <a:pathLst>
                <a:path w="75" h="134">
                  <a:moveTo>
                    <a:pt x="11" y="3"/>
                  </a:moveTo>
                  <a:cubicBezTo>
                    <a:pt x="11" y="43"/>
                    <a:pt x="7" y="82"/>
                    <a:pt x="0" y="121"/>
                  </a:cubicBezTo>
                  <a:cubicBezTo>
                    <a:pt x="62" y="134"/>
                    <a:pt x="62" y="134"/>
                    <a:pt x="62" y="134"/>
                  </a:cubicBezTo>
                  <a:cubicBezTo>
                    <a:pt x="71" y="91"/>
                    <a:pt x="75" y="47"/>
                    <a:pt x="75" y="3"/>
                  </a:cubicBezTo>
                  <a:cubicBezTo>
                    <a:pt x="75" y="0"/>
                    <a:pt x="75" y="0"/>
                    <a:pt x="75" y="0"/>
                  </a:cubicBezTo>
                  <a:lnTo>
                    <a:pt x="1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5" name="Freeform 59"/>
            <p:cNvSpPr/>
            <p:nvPr/>
          </p:nvSpPr>
          <p:spPr bwMode="auto">
            <a:xfrm>
              <a:off x="8559393" y="3662366"/>
              <a:ext cx="29793" cy="31766"/>
            </a:xfrm>
            <a:custGeom>
              <a:avLst/>
              <a:gdLst>
                <a:gd name="T0" fmla="*/ 46 w 129"/>
                <a:gd name="T1" fmla="*/ 0 h 137"/>
                <a:gd name="T2" fmla="*/ 0 w 129"/>
                <a:gd name="T3" fmla="*/ 45 h 137"/>
                <a:gd name="T4" fmla="*/ 76 w 129"/>
                <a:gd name="T5" fmla="*/ 137 h 137"/>
                <a:gd name="T6" fmla="*/ 129 w 129"/>
                <a:gd name="T7" fmla="*/ 101 h 137"/>
                <a:gd name="T8" fmla="*/ 46 w 129"/>
                <a:gd name="T9" fmla="*/ 0 h 137"/>
              </a:gdLst>
              <a:ahLst/>
              <a:cxnLst>
                <a:cxn ang="0">
                  <a:pos x="T0" y="T1"/>
                </a:cxn>
                <a:cxn ang="0">
                  <a:pos x="T2" y="T3"/>
                </a:cxn>
                <a:cxn ang="0">
                  <a:pos x="T4" y="T5"/>
                </a:cxn>
                <a:cxn ang="0">
                  <a:pos x="T6" y="T7"/>
                </a:cxn>
                <a:cxn ang="0">
                  <a:pos x="T8" y="T9"/>
                </a:cxn>
              </a:cxnLst>
              <a:rect l="0" t="0" r="r" b="b"/>
              <a:pathLst>
                <a:path w="129" h="137">
                  <a:moveTo>
                    <a:pt x="46" y="0"/>
                  </a:moveTo>
                  <a:cubicBezTo>
                    <a:pt x="0" y="45"/>
                    <a:pt x="0" y="45"/>
                    <a:pt x="0" y="45"/>
                  </a:cubicBezTo>
                  <a:cubicBezTo>
                    <a:pt x="29" y="73"/>
                    <a:pt x="54" y="104"/>
                    <a:pt x="76" y="137"/>
                  </a:cubicBezTo>
                  <a:cubicBezTo>
                    <a:pt x="129" y="101"/>
                    <a:pt x="129" y="101"/>
                    <a:pt x="129" y="101"/>
                  </a:cubicBezTo>
                  <a:cubicBezTo>
                    <a:pt x="105" y="65"/>
                    <a:pt x="77" y="31"/>
                    <a:pt x="4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6" name="Freeform 60"/>
            <p:cNvSpPr/>
            <p:nvPr/>
          </p:nvSpPr>
          <p:spPr bwMode="auto">
            <a:xfrm>
              <a:off x="8487773" y="3903076"/>
              <a:ext cx="32160" cy="22493"/>
            </a:xfrm>
            <a:custGeom>
              <a:avLst/>
              <a:gdLst>
                <a:gd name="T0" fmla="*/ 114 w 139"/>
                <a:gd name="T1" fmla="*/ 0 h 97"/>
                <a:gd name="T2" fmla="*/ 0 w 139"/>
                <a:gd name="T3" fmla="*/ 34 h 97"/>
                <a:gd name="T4" fmla="*/ 13 w 139"/>
                <a:gd name="T5" fmla="*/ 97 h 97"/>
                <a:gd name="T6" fmla="*/ 139 w 139"/>
                <a:gd name="T7" fmla="*/ 59 h 97"/>
                <a:gd name="T8" fmla="*/ 114 w 139"/>
                <a:gd name="T9" fmla="*/ 0 h 97"/>
              </a:gdLst>
              <a:ahLst/>
              <a:cxnLst>
                <a:cxn ang="0">
                  <a:pos x="T0" y="T1"/>
                </a:cxn>
                <a:cxn ang="0">
                  <a:pos x="T2" y="T3"/>
                </a:cxn>
                <a:cxn ang="0">
                  <a:pos x="T4" y="T5"/>
                </a:cxn>
                <a:cxn ang="0">
                  <a:pos x="T6" y="T7"/>
                </a:cxn>
                <a:cxn ang="0">
                  <a:pos x="T8" y="T9"/>
                </a:cxn>
              </a:cxnLst>
              <a:rect l="0" t="0" r="r" b="b"/>
              <a:pathLst>
                <a:path w="139" h="97">
                  <a:moveTo>
                    <a:pt x="114" y="0"/>
                  </a:moveTo>
                  <a:cubicBezTo>
                    <a:pt x="78" y="15"/>
                    <a:pt x="39" y="26"/>
                    <a:pt x="0" y="34"/>
                  </a:cubicBezTo>
                  <a:cubicBezTo>
                    <a:pt x="13" y="97"/>
                    <a:pt x="13" y="97"/>
                    <a:pt x="13" y="97"/>
                  </a:cubicBezTo>
                  <a:cubicBezTo>
                    <a:pt x="56" y="88"/>
                    <a:pt x="98" y="76"/>
                    <a:pt x="139" y="59"/>
                  </a:cubicBezTo>
                  <a:lnTo>
                    <a:pt x="11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7" name="Freeform 61"/>
            <p:cNvSpPr/>
            <p:nvPr/>
          </p:nvSpPr>
          <p:spPr bwMode="auto">
            <a:xfrm>
              <a:off x="8590173" y="3712679"/>
              <a:ext cx="22690" cy="32160"/>
            </a:xfrm>
            <a:custGeom>
              <a:avLst/>
              <a:gdLst>
                <a:gd name="T0" fmla="*/ 59 w 98"/>
                <a:gd name="T1" fmla="*/ 0 h 139"/>
                <a:gd name="T2" fmla="*/ 0 w 98"/>
                <a:gd name="T3" fmla="*/ 25 h 139"/>
                <a:gd name="T4" fmla="*/ 35 w 98"/>
                <a:gd name="T5" fmla="*/ 139 h 139"/>
                <a:gd name="T6" fmla="*/ 98 w 98"/>
                <a:gd name="T7" fmla="*/ 126 h 139"/>
                <a:gd name="T8" fmla="*/ 59 w 98"/>
                <a:gd name="T9" fmla="*/ 0 h 139"/>
              </a:gdLst>
              <a:ahLst/>
              <a:cxnLst>
                <a:cxn ang="0">
                  <a:pos x="T0" y="T1"/>
                </a:cxn>
                <a:cxn ang="0">
                  <a:pos x="T2" y="T3"/>
                </a:cxn>
                <a:cxn ang="0">
                  <a:pos x="T4" y="T5"/>
                </a:cxn>
                <a:cxn ang="0">
                  <a:pos x="T6" y="T7"/>
                </a:cxn>
                <a:cxn ang="0">
                  <a:pos x="T8" y="T9"/>
                </a:cxn>
              </a:cxnLst>
              <a:rect l="0" t="0" r="r" b="b"/>
              <a:pathLst>
                <a:path w="98" h="139">
                  <a:moveTo>
                    <a:pt x="59" y="0"/>
                  </a:moveTo>
                  <a:cubicBezTo>
                    <a:pt x="0" y="25"/>
                    <a:pt x="0" y="25"/>
                    <a:pt x="0" y="25"/>
                  </a:cubicBezTo>
                  <a:cubicBezTo>
                    <a:pt x="15" y="62"/>
                    <a:pt x="27" y="100"/>
                    <a:pt x="35" y="139"/>
                  </a:cubicBezTo>
                  <a:cubicBezTo>
                    <a:pt x="98" y="126"/>
                    <a:pt x="98" y="126"/>
                    <a:pt x="98" y="126"/>
                  </a:cubicBezTo>
                  <a:cubicBezTo>
                    <a:pt x="89" y="83"/>
                    <a:pt x="76" y="41"/>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8" name="Freeform 62"/>
            <p:cNvSpPr/>
            <p:nvPr/>
          </p:nvSpPr>
          <p:spPr bwMode="auto">
            <a:xfrm>
              <a:off x="8577545" y="3826523"/>
              <a:ext cx="26636" cy="32752"/>
            </a:xfrm>
            <a:custGeom>
              <a:avLst/>
              <a:gdLst>
                <a:gd name="T0" fmla="*/ 56 w 115"/>
                <a:gd name="T1" fmla="*/ 0 h 141"/>
                <a:gd name="T2" fmla="*/ 0 w 115"/>
                <a:gd name="T3" fmla="*/ 105 h 141"/>
                <a:gd name="T4" fmla="*/ 53 w 115"/>
                <a:gd name="T5" fmla="*/ 141 h 141"/>
                <a:gd name="T6" fmla="*/ 115 w 115"/>
                <a:gd name="T7" fmla="*/ 25 h 141"/>
                <a:gd name="T8" fmla="*/ 56 w 115"/>
                <a:gd name="T9" fmla="*/ 0 h 141"/>
              </a:gdLst>
              <a:ahLst/>
              <a:cxnLst>
                <a:cxn ang="0">
                  <a:pos x="T0" y="T1"/>
                </a:cxn>
                <a:cxn ang="0">
                  <a:pos x="T2" y="T3"/>
                </a:cxn>
                <a:cxn ang="0">
                  <a:pos x="T4" y="T5"/>
                </a:cxn>
                <a:cxn ang="0">
                  <a:pos x="T6" y="T7"/>
                </a:cxn>
                <a:cxn ang="0">
                  <a:pos x="T8" y="T9"/>
                </a:cxn>
              </a:cxnLst>
              <a:rect l="0" t="0" r="r" b="b"/>
              <a:pathLst>
                <a:path w="115" h="141">
                  <a:moveTo>
                    <a:pt x="56" y="0"/>
                  </a:moveTo>
                  <a:cubicBezTo>
                    <a:pt x="41" y="37"/>
                    <a:pt x="22" y="72"/>
                    <a:pt x="0" y="105"/>
                  </a:cubicBezTo>
                  <a:cubicBezTo>
                    <a:pt x="53" y="141"/>
                    <a:pt x="53" y="141"/>
                    <a:pt x="53" y="141"/>
                  </a:cubicBezTo>
                  <a:cubicBezTo>
                    <a:pt x="78" y="104"/>
                    <a:pt x="98" y="66"/>
                    <a:pt x="115" y="25"/>
                  </a:cubicBezTo>
                  <a:lnTo>
                    <a:pt x="5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9" name="Freeform 63"/>
            <p:cNvSpPr/>
            <p:nvPr/>
          </p:nvSpPr>
          <p:spPr bwMode="auto">
            <a:xfrm>
              <a:off x="8429963" y="3910968"/>
              <a:ext cx="30385" cy="17560"/>
            </a:xfrm>
            <a:custGeom>
              <a:avLst/>
              <a:gdLst>
                <a:gd name="T0" fmla="*/ 130 w 131"/>
                <a:gd name="T1" fmla="*/ 12 h 76"/>
                <a:gd name="T2" fmla="*/ 12 w 131"/>
                <a:gd name="T3" fmla="*/ 0 h 76"/>
                <a:gd name="T4" fmla="*/ 0 w 131"/>
                <a:gd name="T5" fmla="*/ 63 h 76"/>
                <a:gd name="T6" fmla="*/ 130 w 131"/>
                <a:gd name="T7" fmla="*/ 76 h 76"/>
                <a:gd name="T8" fmla="*/ 131 w 131"/>
                <a:gd name="T9" fmla="*/ 76 h 76"/>
                <a:gd name="T10" fmla="*/ 130 w 131"/>
                <a:gd name="T11" fmla="*/ 12 h 76"/>
              </a:gdLst>
              <a:ahLst/>
              <a:cxnLst>
                <a:cxn ang="0">
                  <a:pos x="T0" y="T1"/>
                </a:cxn>
                <a:cxn ang="0">
                  <a:pos x="T2" y="T3"/>
                </a:cxn>
                <a:cxn ang="0">
                  <a:pos x="T4" y="T5"/>
                </a:cxn>
                <a:cxn ang="0">
                  <a:pos x="T6" y="T7"/>
                </a:cxn>
                <a:cxn ang="0">
                  <a:pos x="T8" y="T9"/>
                </a:cxn>
                <a:cxn ang="0">
                  <a:pos x="T10" y="T11"/>
                </a:cxn>
              </a:cxnLst>
              <a:rect l="0" t="0" r="r" b="b"/>
              <a:pathLst>
                <a:path w="131" h="76">
                  <a:moveTo>
                    <a:pt x="130" y="12"/>
                  </a:moveTo>
                  <a:cubicBezTo>
                    <a:pt x="91" y="12"/>
                    <a:pt x="51" y="8"/>
                    <a:pt x="12" y="0"/>
                  </a:cubicBezTo>
                  <a:cubicBezTo>
                    <a:pt x="0" y="63"/>
                    <a:pt x="0" y="63"/>
                    <a:pt x="0" y="63"/>
                  </a:cubicBezTo>
                  <a:cubicBezTo>
                    <a:pt x="43" y="72"/>
                    <a:pt x="86" y="76"/>
                    <a:pt x="130" y="76"/>
                  </a:cubicBezTo>
                  <a:cubicBezTo>
                    <a:pt x="131" y="76"/>
                    <a:pt x="131" y="76"/>
                    <a:pt x="131" y="76"/>
                  </a:cubicBezTo>
                  <a:lnTo>
                    <a:pt x="130"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0" name="Freeform 64"/>
            <p:cNvSpPr/>
            <p:nvPr/>
          </p:nvSpPr>
          <p:spPr bwMode="auto">
            <a:xfrm>
              <a:off x="8330720" y="3851383"/>
              <a:ext cx="29990" cy="31766"/>
            </a:xfrm>
            <a:custGeom>
              <a:avLst/>
              <a:gdLst>
                <a:gd name="T0" fmla="*/ 53 w 129"/>
                <a:gd name="T1" fmla="*/ 0 h 137"/>
                <a:gd name="T2" fmla="*/ 0 w 129"/>
                <a:gd name="T3" fmla="*/ 35 h 137"/>
                <a:gd name="T4" fmla="*/ 84 w 129"/>
                <a:gd name="T5" fmla="*/ 137 h 137"/>
                <a:gd name="T6" fmla="*/ 129 w 129"/>
                <a:gd name="T7" fmla="*/ 91 h 137"/>
                <a:gd name="T8" fmla="*/ 53 w 129"/>
                <a:gd name="T9" fmla="*/ 0 h 137"/>
              </a:gdLst>
              <a:ahLst/>
              <a:cxnLst>
                <a:cxn ang="0">
                  <a:pos x="T0" y="T1"/>
                </a:cxn>
                <a:cxn ang="0">
                  <a:pos x="T2" y="T3"/>
                </a:cxn>
                <a:cxn ang="0">
                  <a:pos x="T4" y="T5"/>
                </a:cxn>
                <a:cxn ang="0">
                  <a:pos x="T6" y="T7"/>
                </a:cxn>
                <a:cxn ang="0">
                  <a:pos x="T8" y="T9"/>
                </a:cxn>
              </a:cxnLst>
              <a:rect l="0" t="0" r="r" b="b"/>
              <a:pathLst>
                <a:path w="129" h="137">
                  <a:moveTo>
                    <a:pt x="53" y="0"/>
                  </a:moveTo>
                  <a:cubicBezTo>
                    <a:pt x="0" y="35"/>
                    <a:pt x="0" y="35"/>
                    <a:pt x="0" y="35"/>
                  </a:cubicBezTo>
                  <a:cubicBezTo>
                    <a:pt x="24" y="72"/>
                    <a:pt x="53" y="106"/>
                    <a:pt x="84" y="137"/>
                  </a:cubicBezTo>
                  <a:cubicBezTo>
                    <a:pt x="129" y="91"/>
                    <a:pt x="129" y="91"/>
                    <a:pt x="129" y="91"/>
                  </a:cubicBezTo>
                  <a:cubicBezTo>
                    <a:pt x="101" y="63"/>
                    <a:pt x="75" y="33"/>
                    <a:pt x="5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1" name="Freeform 65"/>
            <p:cNvSpPr/>
            <p:nvPr/>
          </p:nvSpPr>
          <p:spPr bwMode="auto">
            <a:xfrm>
              <a:off x="8349858" y="3643623"/>
              <a:ext cx="31766" cy="29793"/>
            </a:xfrm>
            <a:custGeom>
              <a:avLst/>
              <a:gdLst>
                <a:gd name="T0" fmla="*/ 101 w 137"/>
                <a:gd name="T1" fmla="*/ 0 h 129"/>
                <a:gd name="T2" fmla="*/ 0 w 137"/>
                <a:gd name="T3" fmla="*/ 84 h 129"/>
                <a:gd name="T4" fmla="*/ 45 w 137"/>
                <a:gd name="T5" fmla="*/ 129 h 129"/>
                <a:gd name="T6" fmla="*/ 137 w 137"/>
                <a:gd name="T7" fmla="*/ 53 h 129"/>
                <a:gd name="T8" fmla="*/ 101 w 137"/>
                <a:gd name="T9" fmla="*/ 0 h 129"/>
              </a:gdLst>
              <a:ahLst/>
              <a:cxnLst>
                <a:cxn ang="0">
                  <a:pos x="T0" y="T1"/>
                </a:cxn>
                <a:cxn ang="0">
                  <a:pos x="T2" y="T3"/>
                </a:cxn>
                <a:cxn ang="0">
                  <a:pos x="T4" y="T5"/>
                </a:cxn>
                <a:cxn ang="0">
                  <a:pos x="T6" y="T7"/>
                </a:cxn>
                <a:cxn ang="0">
                  <a:pos x="T8" y="T9"/>
                </a:cxn>
              </a:cxnLst>
              <a:rect l="0" t="0" r="r" b="b"/>
              <a:pathLst>
                <a:path w="137" h="129">
                  <a:moveTo>
                    <a:pt x="101" y="0"/>
                  </a:moveTo>
                  <a:cubicBezTo>
                    <a:pt x="65" y="25"/>
                    <a:pt x="31" y="53"/>
                    <a:pt x="0" y="84"/>
                  </a:cubicBezTo>
                  <a:cubicBezTo>
                    <a:pt x="45" y="129"/>
                    <a:pt x="45" y="129"/>
                    <a:pt x="45" y="129"/>
                  </a:cubicBezTo>
                  <a:cubicBezTo>
                    <a:pt x="73" y="101"/>
                    <a:pt x="104" y="75"/>
                    <a:pt x="137" y="53"/>
                  </a:cubicBezTo>
                  <a:lnTo>
                    <a:pt x="1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2" name="Freeform 66"/>
            <p:cNvSpPr/>
            <p:nvPr/>
          </p:nvSpPr>
          <p:spPr bwMode="auto">
            <a:xfrm>
              <a:off x="8304281" y="3742669"/>
              <a:ext cx="17560" cy="30385"/>
            </a:xfrm>
            <a:custGeom>
              <a:avLst/>
              <a:gdLst>
                <a:gd name="T0" fmla="*/ 13 w 75"/>
                <a:gd name="T1" fmla="*/ 0 h 131"/>
                <a:gd name="T2" fmla="*/ 0 w 75"/>
                <a:gd name="T3" fmla="*/ 130 h 131"/>
                <a:gd name="T4" fmla="*/ 0 w 75"/>
                <a:gd name="T5" fmla="*/ 131 h 131"/>
                <a:gd name="T6" fmla="*/ 64 w 75"/>
                <a:gd name="T7" fmla="*/ 130 h 131"/>
                <a:gd name="T8" fmla="*/ 75 w 75"/>
                <a:gd name="T9" fmla="*/ 13 h 131"/>
                <a:gd name="T10" fmla="*/ 13 w 75"/>
                <a:gd name="T11" fmla="*/ 0 h 131"/>
              </a:gdLst>
              <a:ahLst/>
              <a:cxnLst>
                <a:cxn ang="0">
                  <a:pos x="T0" y="T1"/>
                </a:cxn>
                <a:cxn ang="0">
                  <a:pos x="T2" y="T3"/>
                </a:cxn>
                <a:cxn ang="0">
                  <a:pos x="T4" y="T5"/>
                </a:cxn>
                <a:cxn ang="0">
                  <a:pos x="T6" y="T7"/>
                </a:cxn>
                <a:cxn ang="0">
                  <a:pos x="T8" y="T9"/>
                </a:cxn>
                <a:cxn ang="0">
                  <a:pos x="T10" y="T11"/>
                </a:cxn>
              </a:cxnLst>
              <a:rect l="0" t="0" r="r" b="b"/>
              <a:pathLst>
                <a:path w="75" h="131">
                  <a:moveTo>
                    <a:pt x="13" y="0"/>
                  </a:moveTo>
                  <a:cubicBezTo>
                    <a:pt x="4" y="43"/>
                    <a:pt x="0" y="86"/>
                    <a:pt x="0" y="130"/>
                  </a:cubicBezTo>
                  <a:cubicBezTo>
                    <a:pt x="0" y="131"/>
                    <a:pt x="0" y="131"/>
                    <a:pt x="0" y="131"/>
                  </a:cubicBezTo>
                  <a:cubicBezTo>
                    <a:pt x="64" y="130"/>
                    <a:pt x="64" y="130"/>
                    <a:pt x="64" y="130"/>
                  </a:cubicBezTo>
                  <a:cubicBezTo>
                    <a:pt x="64" y="90"/>
                    <a:pt x="68" y="51"/>
                    <a:pt x="75" y="13"/>
                  </a:cubicBezTo>
                  <a:lnTo>
                    <a:pt x="1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3" name="Freeform 67"/>
            <p:cNvSpPr/>
            <p:nvPr/>
          </p:nvSpPr>
          <p:spPr bwMode="auto">
            <a:xfrm>
              <a:off x="8315922" y="3686635"/>
              <a:ext cx="26833" cy="32752"/>
            </a:xfrm>
            <a:custGeom>
              <a:avLst/>
              <a:gdLst>
                <a:gd name="T0" fmla="*/ 62 w 116"/>
                <a:gd name="T1" fmla="*/ 0 h 141"/>
                <a:gd name="T2" fmla="*/ 0 w 116"/>
                <a:gd name="T3" fmla="*/ 116 h 141"/>
                <a:gd name="T4" fmla="*/ 60 w 116"/>
                <a:gd name="T5" fmla="*/ 141 h 141"/>
                <a:gd name="T6" fmla="*/ 116 w 116"/>
                <a:gd name="T7" fmla="*/ 35 h 141"/>
                <a:gd name="T8" fmla="*/ 62 w 116"/>
                <a:gd name="T9" fmla="*/ 0 h 141"/>
              </a:gdLst>
              <a:ahLst/>
              <a:cxnLst>
                <a:cxn ang="0">
                  <a:pos x="T0" y="T1"/>
                </a:cxn>
                <a:cxn ang="0">
                  <a:pos x="T2" y="T3"/>
                </a:cxn>
                <a:cxn ang="0">
                  <a:pos x="T4" y="T5"/>
                </a:cxn>
                <a:cxn ang="0">
                  <a:pos x="T6" y="T7"/>
                </a:cxn>
                <a:cxn ang="0">
                  <a:pos x="T8" y="T9"/>
                </a:cxn>
              </a:cxnLst>
              <a:rect l="0" t="0" r="r" b="b"/>
              <a:pathLst>
                <a:path w="116" h="141">
                  <a:moveTo>
                    <a:pt x="62" y="0"/>
                  </a:moveTo>
                  <a:cubicBezTo>
                    <a:pt x="38" y="37"/>
                    <a:pt x="17" y="75"/>
                    <a:pt x="0" y="116"/>
                  </a:cubicBezTo>
                  <a:cubicBezTo>
                    <a:pt x="60" y="141"/>
                    <a:pt x="60" y="141"/>
                    <a:pt x="60" y="141"/>
                  </a:cubicBezTo>
                  <a:cubicBezTo>
                    <a:pt x="75" y="104"/>
                    <a:pt x="94" y="69"/>
                    <a:pt x="116" y="35"/>
                  </a:cubicBezTo>
                  <a:lnTo>
                    <a:pt x="6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4" name="Freeform 68"/>
            <p:cNvSpPr/>
            <p:nvPr/>
          </p:nvSpPr>
          <p:spPr bwMode="auto">
            <a:xfrm>
              <a:off x="8307438" y="3800676"/>
              <a:ext cx="22690" cy="31963"/>
            </a:xfrm>
            <a:custGeom>
              <a:avLst/>
              <a:gdLst>
                <a:gd name="T0" fmla="*/ 63 w 98"/>
                <a:gd name="T1" fmla="*/ 0 h 138"/>
                <a:gd name="T2" fmla="*/ 0 w 98"/>
                <a:gd name="T3" fmla="*/ 12 h 138"/>
                <a:gd name="T4" fmla="*/ 39 w 98"/>
                <a:gd name="T5" fmla="*/ 138 h 138"/>
                <a:gd name="T6" fmla="*/ 98 w 98"/>
                <a:gd name="T7" fmla="*/ 114 h 138"/>
                <a:gd name="T8" fmla="*/ 63 w 98"/>
                <a:gd name="T9" fmla="*/ 0 h 138"/>
              </a:gdLst>
              <a:ahLst/>
              <a:cxnLst>
                <a:cxn ang="0">
                  <a:pos x="T0" y="T1"/>
                </a:cxn>
                <a:cxn ang="0">
                  <a:pos x="T2" y="T3"/>
                </a:cxn>
                <a:cxn ang="0">
                  <a:pos x="T4" y="T5"/>
                </a:cxn>
                <a:cxn ang="0">
                  <a:pos x="T6" y="T7"/>
                </a:cxn>
                <a:cxn ang="0">
                  <a:pos x="T8" y="T9"/>
                </a:cxn>
              </a:cxnLst>
              <a:rect l="0" t="0" r="r" b="b"/>
              <a:pathLst>
                <a:path w="98" h="138">
                  <a:moveTo>
                    <a:pt x="63" y="0"/>
                  </a:moveTo>
                  <a:cubicBezTo>
                    <a:pt x="0" y="12"/>
                    <a:pt x="0" y="12"/>
                    <a:pt x="0" y="12"/>
                  </a:cubicBezTo>
                  <a:cubicBezTo>
                    <a:pt x="9" y="55"/>
                    <a:pt x="22" y="98"/>
                    <a:pt x="39" y="138"/>
                  </a:cubicBezTo>
                  <a:cubicBezTo>
                    <a:pt x="98" y="114"/>
                    <a:pt x="98" y="114"/>
                    <a:pt x="98" y="114"/>
                  </a:cubicBezTo>
                  <a:cubicBezTo>
                    <a:pt x="82" y="77"/>
                    <a:pt x="71" y="39"/>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5" name="Freeform 69"/>
            <p:cNvSpPr/>
            <p:nvPr/>
          </p:nvSpPr>
          <p:spPr bwMode="auto">
            <a:xfrm>
              <a:off x="8373929" y="3890054"/>
              <a:ext cx="32358" cy="26636"/>
            </a:xfrm>
            <a:custGeom>
              <a:avLst/>
              <a:gdLst>
                <a:gd name="T0" fmla="*/ 35 w 140"/>
                <a:gd name="T1" fmla="*/ 0 h 115"/>
                <a:gd name="T2" fmla="*/ 0 w 140"/>
                <a:gd name="T3" fmla="*/ 53 h 115"/>
                <a:gd name="T4" fmla="*/ 116 w 140"/>
                <a:gd name="T5" fmla="*/ 115 h 115"/>
                <a:gd name="T6" fmla="*/ 140 w 140"/>
                <a:gd name="T7" fmla="*/ 56 h 115"/>
                <a:gd name="T8" fmla="*/ 35 w 140"/>
                <a:gd name="T9" fmla="*/ 0 h 115"/>
              </a:gdLst>
              <a:ahLst/>
              <a:cxnLst>
                <a:cxn ang="0">
                  <a:pos x="T0" y="T1"/>
                </a:cxn>
                <a:cxn ang="0">
                  <a:pos x="T2" y="T3"/>
                </a:cxn>
                <a:cxn ang="0">
                  <a:pos x="T4" y="T5"/>
                </a:cxn>
                <a:cxn ang="0">
                  <a:pos x="T6" y="T7"/>
                </a:cxn>
                <a:cxn ang="0">
                  <a:pos x="T8" y="T9"/>
                </a:cxn>
              </a:cxnLst>
              <a:rect l="0" t="0" r="r" b="b"/>
              <a:pathLst>
                <a:path w="140" h="115">
                  <a:moveTo>
                    <a:pt x="35" y="0"/>
                  </a:moveTo>
                  <a:cubicBezTo>
                    <a:pt x="0" y="53"/>
                    <a:pt x="0" y="53"/>
                    <a:pt x="0" y="53"/>
                  </a:cubicBezTo>
                  <a:cubicBezTo>
                    <a:pt x="36" y="78"/>
                    <a:pt x="75" y="98"/>
                    <a:pt x="116" y="115"/>
                  </a:cubicBezTo>
                  <a:cubicBezTo>
                    <a:pt x="140" y="56"/>
                    <a:pt x="140" y="56"/>
                    <a:pt x="140" y="56"/>
                  </a:cubicBezTo>
                  <a:cubicBezTo>
                    <a:pt x="103" y="41"/>
                    <a:pt x="68" y="22"/>
                    <a:pt x="3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6" name="Freeform 70"/>
            <p:cNvSpPr>
              <a:spLocks noEditPoints="1"/>
            </p:cNvSpPr>
            <p:nvPr/>
          </p:nvSpPr>
          <p:spPr bwMode="auto">
            <a:xfrm>
              <a:off x="8348674" y="3646779"/>
              <a:ext cx="222952" cy="252153"/>
            </a:xfrm>
            <a:custGeom>
              <a:avLst/>
              <a:gdLst>
                <a:gd name="T0" fmla="*/ 961 w 962"/>
                <a:gd name="T1" fmla="*/ 416 h 1088"/>
                <a:gd name="T2" fmla="*/ 799 w 962"/>
                <a:gd name="T3" fmla="*/ 195 h 1088"/>
                <a:gd name="T4" fmla="*/ 589 w 962"/>
                <a:gd name="T5" fmla="*/ 0 h 1088"/>
                <a:gd name="T6" fmla="*/ 481 w 962"/>
                <a:gd name="T7" fmla="*/ 30 h 1088"/>
                <a:gd name="T8" fmla="*/ 373 w 962"/>
                <a:gd name="T9" fmla="*/ 0 h 1088"/>
                <a:gd name="T10" fmla="*/ 157 w 962"/>
                <a:gd name="T11" fmla="*/ 201 h 1088"/>
                <a:gd name="T12" fmla="*/ 1 w 962"/>
                <a:gd name="T13" fmla="*/ 416 h 1088"/>
                <a:gd name="T14" fmla="*/ 40 w 962"/>
                <a:gd name="T15" fmla="*/ 544 h 1088"/>
                <a:gd name="T16" fmla="*/ 1 w 962"/>
                <a:gd name="T17" fmla="*/ 672 h 1088"/>
                <a:gd name="T18" fmla="*/ 163 w 962"/>
                <a:gd name="T19" fmla="*/ 893 h 1088"/>
                <a:gd name="T20" fmla="*/ 373 w 962"/>
                <a:gd name="T21" fmla="*/ 1088 h 1088"/>
                <a:gd name="T22" fmla="*/ 481 w 962"/>
                <a:gd name="T23" fmla="*/ 1058 h 1088"/>
                <a:gd name="T24" fmla="*/ 589 w 962"/>
                <a:gd name="T25" fmla="*/ 1088 h 1088"/>
                <a:gd name="T26" fmla="*/ 806 w 962"/>
                <a:gd name="T27" fmla="*/ 886 h 1088"/>
                <a:gd name="T28" fmla="*/ 961 w 962"/>
                <a:gd name="T29" fmla="*/ 672 h 1088"/>
                <a:gd name="T30" fmla="*/ 922 w 962"/>
                <a:gd name="T31" fmla="*/ 544 h 1088"/>
                <a:gd name="T32" fmla="*/ 961 w 962"/>
                <a:gd name="T33" fmla="*/ 416 h 1088"/>
                <a:gd name="T34" fmla="*/ 449 w 962"/>
                <a:gd name="T35" fmla="*/ 288 h 1088"/>
                <a:gd name="T36" fmla="*/ 385 w 962"/>
                <a:gd name="T37" fmla="*/ 352 h 1088"/>
                <a:gd name="T38" fmla="*/ 321 w 962"/>
                <a:gd name="T39" fmla="*/ 288 h 1088"/>
                <a:gd name="T40" fmla="*/ 257 w 962"/>
                <a:gd name="T41" fmla="*/ 288 h 1088"/>
                <a:gd name="T42" fmla="*/ 385 w 962"/>
                <a:gd name="T43" fmla="*/ 416 h 1088"/>
                <a:gd name="T44" fmla="*/ 449 w 962"/>
                <a:gd name="T45" fmla="*/ 398 h 1088"/>
                <a:gd name="T46" fmla="*/ 449 w 962"/>
                <a:gd name="T47" fmla="*/ 1002 h 1088"/>
                <a:gd name="T48" fmla="*/ 373 w 962"/>
                <a:gd name="T49" fmla="*/ 1024 h 1088"/>
                <a:gd name="T50" fmla="*/ 228 w 962"/>
                <a:gd name="T51" fmla="*/ 891 h 1088"/>
                <a:gd name="T52" fmla="*/ 316 w 962"/>
                <a:gd name="T53" fmla="*/ 733 h 1088"/>
                <a:gd name="T54" fmla="*/ 193 w 962"/>
                <a:gd name="T55" fmla="*/ 640 h 1088"/>
                <a:gd name="T56" fmla="*/ 193 w 962"/>
                <a:gd name="T57" fmla="*/ 704 h 1088"/>
                <a:gd name="T58" fmla="*/ 257 w 962"/>
                <a:gd name="T59" fmla="*/ 768 h 1088"/>
                <a:gd name="T60" fmla="*/ 193 w 962"/>
                <a:gd name="T61" fmla="*/ 832 h 1088"/>
                <a:gd name="T62" fmla="*/ 65 w 962"/>
                <a:gd name="T63" fmla="*/ 672 h 1088"/>
                <a:gd name="T64" fmla="*/ 105 w 962"/>
                <a:gd name="T65" fmla="*/ 565 h 1088"/>
                <a:gd name="T66" fmla="*/ 105 w 962"/>
                <a:gd name="T67" fmla="*/ 523 h 1088"/>
                <a:gd name="T68" fmla="*/ 65 w 962"/>
                <a:gd name="T69" fmla="*/ 416 h 1088"/>
                <a:gd name="T70" fmla="*/ 193 w 962"/>
                <a:gd name="T71" fmla="*/ 258 h 1088"/>
                <a:gd name="T72" fmla="*/ 220 w 962"/>
                <a:gd name="T73" fmla="*/ 224 h 1088"/>
                <a:gd name="T74" fmla="*/ 373 w 962"/>
                <a:gd name="T75" fmla="*/ 64 h 1088"/>
                <a:gd name="T76" fmla="*/ 449 w 962"/>
                <a:gd name="T77" fmla="*/ 86 h 1088"/>
                <a:gd name="T78" fmla="*/ 449 w 962"/>
                <a:gd name="T79" fmla="*/ 288 h 1088"/>
                <a:gd name="T80" fmla="*/ 857 w 962"/>
                <a:gd name="T81" fmla="*/ 565 h 1088"/>
                <a:gd name="T82" fmla="*/ 897 w 962"/>
                <a:gd name="T83" fmla="*/ 672 h 1088"/>
                <a:gd name="T84" fmla="*/ 769 w 962"/>
                <a:gd name="T85" fmla="*/ 829 h 1088"/>
                <a:gd name="T86" fmla="*/ 743 w 962"/>
                <a:gd name="T87" fmla="*/ 864 h 1088"/>
                <a:gd name="T88" fmla="*/ 589 w 962"/>
                <a:gd name="T89" fmla="*/ 1024 h 1088"/>
                <a:gd name="T90" fmla="*/ 513 w 962"/>
                <a:gd name="T91" fmla="*/ 1002 h 1088"/>
                <a:gd name="T92" fmla="*/ 513 w 962"/>
                <a:gd name="T93" fmla="*/ 640 h 1088"/>
                <a:gd name="T94" fmla="*/ 577 w 962"/>
                <a:gd name="T95" fmla="*/ 576 h 1088"/>
                <a:gd name="T96" fmla="*/ 641 w 962"/>
                <a:gd name="T97" fmla="*/ 640 h 1088"/>
                <a:gd name="T98" fmla="*/ 705 w 962"/>
                <a:gd name="T99" fmla="*/ 640 h 1088"/>
                <a:gd name="T100" fmla="*/ 577 w 962"/>
                <a:gd name="T101" fmla="*/ 512 h 1088"/>
                <a:gd name="T102" fmla="*/ 513 w 962"/>
                <a:gd name="T103" fmla="*/ 530 h 1088"/>
                <a:gd name="T104" fmla="*/ 513 w 962"/>
                <a:gd name="T105" fmla="*/ 86 h 1088"/>
                <a:gd name="T106" fmla="*/ 589 w 962"/>
                <a:gd name="T107" fmla="*/ 64 h 1088"/>
                <a:gd name="T108" fmla="*/ 735 w 962"/>
                <a:gd name="T109" fmla="*/ 197 h 1088"/>
                <a:gd name="T110" fmla="*/ 646 w 962"/>
                <a:gd name="T111" fmla="*/ 354 h 1088"/>
                <a:gd name="T112" fmla="*/ 769 w 962"/>
                <a:gd name="T113" fmla="*/ 448 h 1088"/>
                <a:gd name="T114" fmla="*/ 769 w 962"/>
                <a:gd name="T115" fmla="*/ 384 h 1088"/>
                <a:gd name="T116" fmla="*/ 705 w 962"/>
                <a:gd name="T117" fmla="*/ 320 h 1088"/>
                <a:gd name="T118" fmla="*/ 769 w 962"/>
                <a:gd name="T119" fmla="*/ 256 h 1088"/>
                <a:gd name="T120" fmla="*/ 897 w 962"/>
                <a:gd name="T121" fmla="*/ 416 h 1088"/>
                <a:gd name="T122" fmla="*/ 857 w 962"/>
                <a:gd name="T123" fmla="*/ 523 h 1088"/>
                <a:gd name="T124" fmla="*/ 857 w 962"/>
                <a:gd name="T125" fmla="*/ 565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2" h="1088">
                  <a:moveTo>
                    <a:pt x="961" y="416"/>
                  </a:moveTo>
                  <a:cubicBezTo>
                    <a:pt x="961" y="318"/>
                    <a:pt x="900" y="212"/>
                    <a:pt x="799" y="195"/>
                  </a:cubicBezTo>
                  <a:cubicBezTo>
                    <a:pt x="790" y="85"/>
                    <a:pt x="699" y="1"/>
                    <a:pt x="589" y="0"/>
                  </a:cubicBezTo>
                  <a:cubicBezTo>
                    <a:pt x="551" y="0"/>
                    <a:pt x="514" y="10"/>
                    <a:pt x="481" y="30"/>
                  </a:cubicBezTo>
                  <a:cubicBezTo>
                    <a:pt x="448" y="10"/>
                    <a:pt x="411" y="0"/>
                    <a:pt x="373" y="0"/>
                  </a:cubicBezTo>
                  <a:cubicBezTo>
                    <a:pt x="260" y="2"/>
                    <a:pt x="166" y="89"/>
                    <a:pt x="157" y="201"/>
                  </a:cubicBezTo>
                  <a:cubicBezTo>
                    <a:pt x="63" y="231"/>
                    <a:pt x="0" y="318"/>
                    <a:pt x="1" y="416"/>
                  </a:cubicBezTo>
                  <a:cubicBezTo>
                    <a:pt x="1" y="462"/>
                    <a:pt x="15" y="506"/>
                    <a:pt x="40" y="544"/>
                  </a:cubicBezTo>
                  <a:cubicBezTo>
                    <a:pt x="15" y="582"/>
                    <a:pt x="1" y="626"/>
                    <a:pt x="1" y="672"/>
                  </a:cubicBezTo>
                  <a:cubicBezTo>
                    <a:pt x="1" y="770"/>
                    <a:pt x="62" y="875"/>
                    <a:pt x="163" y="893"/>
                  </a:cubicBezTo>
                  <a:cubicBezTo>
                    <a:pt x="173" y="1002"/>
                    <a:pt x="263" y="1087"/>
                    <a:pt x="373" y="1088"/>
                  </a:cubicBezTo>
                  <a:cubicBezTo>
                    <a:pt x="411" y="1088"/>
                    <a:pt x="448" y="1078"/>
                    <a:pt x="481" y="1058"/>
                  </a:cubicBezTo>
                  <a:cubicBezTo>
                    <a:pt x="514" y="1078"/>
                    <a:pt x="551" y="1088"/>
                    <a:pt x="589" y="1088"/>
                  </a:cubicBezTo>
                  <a:cubicBezTo>
                    <a:pt x="702" y="1086"/>
                    <a:pt x="796" y="999"/>
                    <a:pt x="806" y="886"/>
                  </a:cubicBezTo>
                  <a:cubicBezTo>
                    <a:pt x="899" y="857"/>
                    <a:pt x="962" y="770"/>
                    <a:pt x="961" y="672"/>
                  </a:cubicBezTo>
                  <a:cubicBezTo>
                    <a:pt x="961" y="626"/>
                    <a:pt x="947" y="582"/>
                    <a:pt x="922" y="544"/>
                  </a:cubicBezTo>
                  <a:cubicBezTo>
                    <a:pt x="947" y="506"/>
                    <a:pt x="961" y="462"/>
                    <a:pt x="961" y="416"/>
                  </a:cubicBezTo>
                  <a:close/>
                  <a:moveTo>
                    <a:pt x="449" y="288"/>
                  </a:moveTo>
                  <a:cubicBezTo>
                    <a:pt x="449" y="323"/>
                    <a:pt x="420" y="352"/>
                    <a:pt x="385" y="352"/>
                  </a:cubicBezTo>
                  <a:cubicBezTo>
                    <a:pt x="350" y="352"/>
                    <a:pt x="321" y="323"/>
                    <a:pt x="321" y="288"/>
                  </a:cubicBezTo>
                  <a:cubicBezTo>
                    <a:pt x="257" y="288"/>
                    <a:pt x="257" y="288"/>
                    <a:pt x="257" y="288"/>
                  </a:cubicBezTo>
                  <a:cubicBezTo>
                    <a:pt x="257" y="359"/>
                    <a:pt x="314" y="416"/>
                    <a:pt x="385" y="416"/>
                  </a:cubicBezTo>
                  <a:cubicBezTo>
                    <a:pt x="408" y="416"/>
                    <a:pt x="430" y="410"/>
                    <a:pt x="449" y="398"/>
                  </a:cubicBezTo>
                  <a:cubicBezTo>
                    <a:pt x="449" y="1002"/>
                    <a:pt x="449" y="1002"/>
                    <a:pt x="449" y="1002"/>
                  </a:cubicBezTo>
                  <a:cubicBezTo>
                    <a:pt x="426" y="1016"/>
                    <a:pt x="400" y="1024"/>
                    <a:pt x="373" y="1024"/>
                  </a:cubicBezTo>
                  <a:cubicBezTo>
                    <a:pt x="298" y="1022"/>
                    <a:pt x="236" y="965"/>
                    <a:pt x="228" y="891"/>
                  </a:cubicBezTo>
                  <a:cubicBezTo>
                    <a:pt x="295" y="872"/>
                    <a:pt x="335" y="801"/>
                    <a:pt x="316" y="733"/>
                  </a:cubicBezTo>
                  <a:cubicBezTo>
                    <a:pt x="301" y="678"/>
                    <a:pt x="251" y="640"/>
                    <a:pt x="193" y="640"/>
                  </a:cubicBezTo>
                  <a:cubicBezTo>
                    <a:pt x="193" y="704"/>
                    <a:pt x="193" y="704"/>
                    <a:pt x="193" y="704"/>
                  </a:cubicBezTo>
                  <a:cubicBezTo>
                    <a:pt x="228" y="704"/>
                    <a:pt x="257" y="733"/>
                    <a:pt x="257" y="768"/>
                  </a:cubicBezTo>
                  <a:cubicBezTo>
                    <a:pt x="257" y="803"/>
                    <a:pt x="228" y="832"/>
                    <a:pt x="193" y="832"/>
                  </a:cubicBezTo>
                  <a:cubicBezTo>
                    <a:pt x="117" y="832"/>
                    <a:pt x="65" y="749"/>
                    <a:pt x="65" y="672"/>
                  </a:cubicBezTo>
                  <a:cubicBezTo>
                    <a:pt x="65" y="633"/>
                    <a:pt x="79" y="595"/>
                    <a:pt x="105" y="565"/>
                  </a:cubicBezTo>
                  <a:cubicBezTo>
                    <a:pt x="115" y="553"/>
                    <a:pt x="115" y="535"/>
                    <a:pt x="105" y="523"/>
                  </a:cubicBezTo>
                  <a:cubicBezTo>
                    <a:pt x="79" y="493"/>
                    <a:pt x="65" y="455"/>
                    <a:pt x="65" y="416"/>
                  </a:cubicBezTo>
                  <a:cubicBezTo>
                    <a:pt x="64" y="339"/>
                    <a:pt x="118" y="273"/>
                    <a:pt x="193" y="258"/>
                  </a:cubicBezTo>
                  <a:cubicBezTo>
                    <a:pt x="209" y="254"/>
                    <a:pt x="220" y="240"/>
                    <a:pt x="220" y="224"/>
                  </a:cubicBezTo>
                  <a:cubicBezTo>
                    <a:pt x="218" y="137"/>
                    <a:pt x="287" y="66"/>
                    <a:pt x="373" y="64"/>
                  </a:cubicBezTo>
                  <a:cubicBezTo>
                    <a:pt x="400" y="64"/>
                    <a:pt x="426" y="72"/>
                    <a:pt x="449" y="86"/>
                  </a:cubicBezTo>
                  <a:cubicBezTo>
                    <a:pt x="449" y="288"/>
                    <a:pt x="449" y="288"/>
                    <a:pt x="449" y="288"/>
                  </a:cubicBezTo>
                  <a:close/>
                  <a:moveTo>
                    <a:pt x="857" y="565"/>
                  </a:moveTo>
                  <a:cubicBezTo>
                    <a:pt x="883" y="595"/>
                    <a:pt x="897" y="633"/>
                    <a:pt x="897" y="672"/>
                  </a:cubicBezTo>
                  <a:cubicBezTo>
                    <a:pt x="899" y="749"/>
                    <a:pt x="844" y="815"/>
                    <a:pt x="769" y="829"/>
                  </a:cubicBezTo>
                  <a:cubicBezTo>
                    <a:pt x="753" y="833"/>
                    <a:pt x="742" y="848"/>
                    <a:pt x="743" y="864"/>
                  </a:cubicBezTo>
                  <a:cubicBezTo>
                    <a:pt x="744" y="950"/>
                    <a:pt x="676" y="1022"/>
                    <a:pt x="589" y="1024"/>
                  </a:cubicBezTo>
                  <a:cubicBezTo>
                    <a:pt x="562" y="1024"/>
                    <a:pt x="536" y="1016"/>
                    <a:pt x="513" y="1002"/>
                  </a:cubicBezTo>
                  <a:cubicBezTo>
                    <a:pt x="513" y="640"/>
                    <a:pt x="513" y="640"/>
                    <a:pt x="513" y="640"/>
                  </a:cubicBezTo>
                  <a:cubicBezTo>
                    <a:pt x="513" y="605"/>
                    <a:pt x="542" y="576"/>
                    <a:pt x="577" y="576"/>
                  </a:cubicBezTo>
                  <a:cubicBezTo>
                    <a:pt x="612" y="576"/>
                    <a:pt x="641" y="605"/>
                    <a:pt x="641" y="640"/>
                  </a:cubicBezTo>
                  <a:cubicBezTo>
                    <a:pt x="705" y="640"/>
                    <a:pt x="705" y="640"/>
                    <a:pt x="705" y="640"/>
                  </a:cubicBezTo>
                  <a:cubicBezTo>
                    <a:pt x="705" y="569"/>
                    <a:pt x="648" y="512"/>
                    <a:pt x="577" y="512"/>
                  </a:cubicBezTo>
                  <a:cubicBezTo>
                    <a:pt x="555" y="512"/>
                    <a:pt x="532" y="518"/>
                    <a:pt x="513" y="530"/>
                  </a:cubicBezTo>
                  <a:cubicBezTo>
                    <a:pt x="513" y="86"/>
                    <a:pt x="513" y="86"/>
                    <a:pt x="513" y="86"/>
                  </a:cubicBezTo>
                  <a:cubicBezTo>
                    <a:pt x="536" y="72"/>
                    <a:pt x="562" y="64"/>
                    <a:pt x="589" y="64"/>
                  </a:cubicBezTo>
                  <a:cubicBezTo>
                    <a:pt x="664" y="66"/>
                    <a:pt x="727" y="123"/>
                    <a:pt x="735" y="197"/>
                  </a:cubicBezTo>
                  <a:cubicBezTo>
                    <a:pt x="667" y="216"/>
                    <a:pt x="627" y="286"/>
                    <a:pt x="646" y="354"/>
                  </a:cubicBezTo>
                  <a:cubicBezTo>
                    <a:pt x="661" y="410"/>
                    <a:pt x="712" y="448"/>
                    <a:pt x="769" y="448"/>
                  </a:cubicBezTo>
                  <a:cubicBezTo>
                    <a:pt x="769" y="384"/>
                    <a:pt x="769" y="384"/>
                    <a:pt x="769" y="384"/>
                  </a:cubicBezTo>
                  <a:cubicBezTo>
                    <a:pt x="734" y="384"/>
                    <a:pt x="705" y="355"/>
                    <a:pt x="705" y="320"/>
                  </a:cubicBezTo>
                  <a:cubicBezTo>
                    <a:pt x="705" y="285"/>
                    <a:pt x="734" y="256"/>
                    <a:pt x="769" y="256"/>
                  </a:cubicBezTo>
                  <a:cubicBezTo>
                    <a:pt x="846" y="256"/>
                    <a:pt x="897" y="339"/>
                    <a:pt x="897" y="416"/>
                  </a:cubicBezTo>
                  <a:cubicBezTo>
                    <a:pt x="897" y="455"/>
                    <a:pt x="883" y="493"/>
                    <a:pt x="857" y="523"/>
                  </a:cubicBezTo>
                  <a:cubicBezTo>
                    <a:pt x="847" y="535"/>
                    <a:pt x="847" y="553"/>
                    <a:pt x="857" y="5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grpSp>
        <p:nvGrpSpPr>
          <p:cNvPr id="99" name="组合 98"/>
          <p:cNvGrpSpPr/>
          <p:nvPr/>
        </p:nvGrpSpPr>
        <p:grpSpPr>
          <a:xfrm>
            <a:off x="7740072" y="1509650"/>
            <a:ext cx="445510" cy="444721"/>
            <a:chOff x="12919075" y="1795463"/>
            <a:chExt cx="3584575" cy="3578226"/>
          </a:xfrm>
          <a:gradFill>
            <a:gsLst>
              <a:gs pos="0">
                <a:srgbClr val="8BBAD4"/>
              </a:gs>
              <a:gs pos="98000">
                <a:srgbClr val="2F557A"/>
              </a:gs>
            </a:gsLst>
            <a:lin ang="5400000" scaled="1"/>
          </a:gradFill>
        </p:grpSpPr>
        <p:sp>
          <p:nvSpPr>
            <p:cNvPr id="100" name="Freeform 74"/>
            <p:cNvSpPr>
              <a:spLocks noEditPoints="1"/>
            </p:cNvSpPr>
            <p:nvPr/>
          </p:nvSpPr>
          <p:spPr bwMode="auto">
            <a:xfrm>
              <a:off x="12919075" y="1795463"/>
              <a:ext cx="1320800" cy="1312863"/>
            </a:xfrm>
            <a:custGeom>
              <a:avLst/>
              <a:gdLst>
                <a:gd name="T0" fmla="*/ 657 w 708"/>
                <a:gd name="T1" fmla="*/ 360 h 704"/>
                <a:gd name="T2" fmla="*/ 695 w 708"/>
                <a:gd name="T3" fmla="*/ 312 h 704"/>
                <a:gd name="T4" fmla="*/ 680 w 708"/>
                <a:gd name="T5" fmla="*/ 207 h 704"/>
                <a:gd name="T6" fmla="*/ 605 w 708"/>
                <a:gd name="T7" fmla="*/ 184 h 704"/>
                <a:gd name="T8" fmla="*/ 605 w 708"/>
                <a:gd name="T9" fmla="*/ 123 h 704"/>
                <a:gd name="T10" fmla="*/ 531 w 708"/>
                <a:gd name="T11" fmla="*/ 46 h 704"/>
                <a:gd name="T12" fmla="*/ 457 w 708"/>
                <a:gd name="T13" fmla="*/ 71 h 704"/>
                <a:gd name="T14" fmla="*/ 420 w 708"/>
                <a:gd name="T15" fmla="*/ 19 h 704"/>
                <a:gd name="T16" fmla="*/ 318 w 708"/>
                <a:gd name="T17" fmla="*/ 0 h 704"/>
                <a:gd name="T18" fmla="*/ 269 w 708"/>
                <a:gd name="T19" fmla="*/ 65 h 704"/>
                <a:gd name="T20" fmla="*/ 209 w 708"/>
                <a:gd name="T21" fmla="*/ 46 h 704"/>
                <a:gd name="T22" fmla="*/ 113 w 708"/>
                <a:gd name="T23" fmla="*/ 92 h 704"/>
                <a:gd name="T24" fmla="*/ 113 w 708"/>
                <a:gd name="T25" fmla="*/ 170 h 704"/>
                <a:gd name="T26" fmla="*/ 54 w 708"/>
                <a:gd name="T27" fmla="*/ 188 h 704"/>
                <a:gd name="T28" fmla="*/ 3 w 708"/>
                <a:gd name="T29" fmla="*/ 281 h 704"/>
                <a:gd name="T30" fmla="*/ 51 w 708"/>
                <a:gd name="T31" fmla="*/ 344 h 704"/>
                <a:gd name="T32" fmla="*/ 13 w 708"/>
                <a:gd name="T33" fmla="*/ 392 h 704"/>
                <a:gd name="T34" fmla="*/ 28 w 708"/>
                <a:gd name="T35" fmla="*/ 497 h 704"/>
                <a:gd name="T36" fmla="*/ 103 w 708"/>
                <a:gd name="T37" fmla="*/ 520 h 704"/>
                <a:gd name="T38" fmla="*/ 103 w 708"/>
                <a:gd name="T39" fmla="*/ 581 h 704"/>
                <a:gd name="T40" fmla="*/ 177 w 708"/>
                <a:gd name="T41" fmla="*/ 658 h 704"/>
                <a:gd name="T42" fmla="*/ 251 w 708"/>
                <a:gd name="T43" fmla="*/ 633 h 704"/>
                <a:gd name="T44" fmla="*/ 288 w 708"/>
                <a:gd name="T45" fmla="*/ 685 h 704"/>
                <a:gd name="T46" fmla="*/ 390 w 708"/>
                <a:gd name="T47" fmla="*/ 704 h 704"/>
                <a:gd name="T48" fmla="*/ 439 w 708"/>
                <a:gd name="T49" fmla="*/ 639 h 704"/>
                <a:gd name="T50" fmla="*/ 499 w 708"/>
                <a:gd name="T51" fmla="*/ 658 h 704"/>
                <a:gd name="T52" fmla="*/ 593 w 708"/>
                <a:gd name="T53" fmla="*/ 614 h 704"/>
                <a:gd name="T54" fmla="*/ 595 w 708"/>
                <a:gd name="T55" fmla="*/ 534 h 704"/>
                <a:gd name="T56" fmla="*/ 654 w 708"/>
                <a:gd name="T57" fmla="*/ 516 h 704"/>
                <a:gd name="T58" fmla="*/ 705 w 708"/>
                <a:gd name="T59" fmla="*/ 423 h 704"/>
                <a:gd name="T60" fmla="*/ 604 w 708"/>
                <a:gd name="T61" fmla="*/ 399 h 704"/>
                <a:gd name="T62" fmla="*/ 629 w 708"/>
                <a:gd name="T63" fmla="*/ 454 h 704"/>
                <a:gd name="T64" fmla="*/ 559 w 708"/>
                <a:gd name="T65" fmla="*/ 473 h 704"/>
                <a:gd name="T66" fmla="*/ 529 w 708"/>
                <a:gd name="T67" fmla="*/ 533 h 704"/>
                <a:gd name="T68" fmla="*/ 514 w 708"/>
                <a:gd name="T69" fmla="*/ 592 h 704"/>
                <a:gd name="T70" fmla="*/ 448 w 708"/>
                <a:gd name="T71" fmla="*/ 568 h 704"/>
                <a:gd name="T72" fmla="*/ 387 w 708"/>
                <a:gd name="T73" fmla="*/ 599 h 704"/>
                <a:gd name="T74" fmla="*/ 339 w 708"/>
                <a:gd name="T75" fmla="*/ 640 h 704"/>
                <a:gd name="T76" fmla="*/ 299 w 708"/>
                <a:gd name="T77" fmla="*/ 580 h 704"/>
                <a:gd name="T78" fmla="*/ 232 w 708"/>
                <a:gd name="T79" fmla="*/ 570 h 704"/>
                <a:gd name="T80" fmla="*/ 170 w 708"/>
                <a:gd name="T81" fmla="*/ 576 h 704"/>
                <a:gd name="T82" fmla="*/ 172 w 708"/>
                <a:gd name="T83" fmla="*/ 505 h 704"/>
                <a:gd name="T84" fmla="*/ 124 w 708"/>
                <a:gd name="T85" fmla="*/ 458 h 704"/>
                <a:gd name="T86" fmla="*/ 70 w 708"/>
                <a:gd name="T87" fmla="*/ 428 h 704"/>
                <a:gd name="T88" fmla="*/ 115 w 708"/>
                <a:gd name="T89" fmla="*/ 374 h 704"/>
                <a:gd name="T90" fmla="*/ 104 w 708"/>
                <a:gd name="T91" fmla="*/ 305 h 704"/>
                <a:gd name="T92" fmla="*/ 79 w 708"/>
                <a:gd name="T93" fmla="*/ 250 h 704"/>
                <a:gd name="T94" fmla="*/ 149 w 708"/>
                <a:gd name="T95" fmla="*/ 231 h 704"/>
                <a:gd name="T96" fmla="*/ 179 w 708"/>
                <a:gd name="T97" fmla="*/ 171 h 704"/>
                <a:gd name="T98" fmla="*/ 193 w 708"/>
                <a:gd name="T99" fmla="*/ 111 h 704"/>
                <a:gd name="T100" fmla="*/ 260 w 708"/>
                <a:gd name="T101" fmla="*/ 136 h 704"/>
                <a:gd name="T102" fmla="*/ 321 w 708"/>
                <a:gd name="T103" fmla="*/ 105 h 704"/>
                <a:gd name="T104" fmla="*/ 369 w 708"/>
                <a:gd name="T105" fmla="*/ 64 h 704"/>
                <a:gd name="T106" fmla="*/ 409 w 708"/>
                <a:gd name="T107" fmla="*/ 124 h 704"/>
                <a:gd name="T108" fmla="*/ 476 w 708"/>
                <a:gd name="T109" fmla="*/ 134 h 704"/>
                <a:gd name="T110" fmla="*/ 538 w 708"/>
                <a:gd name="T111" fmla="*/ 128 h 704"/>
                <a:gd name="T112" fmla="*/ 536 w 708"/>
                <a:gd name="T113" fmla="*/ 199 h 704"/>
                <a:gd name="T114" fmla="*/ 584 w 708"/>
                <a:gd name="T115" fmla="*/ 246 h 704"/>
                <a:gd name="T116" fmla="*/ 638 w 708"/>
                <a:gd name="T117" fmla="*/ 276 h 704"/>
                <a:gd name="T118" fmla="*/ 593 w 708"/>
                <a:gd name="T119" fmla="*/ 330 h 704"/>
                <a:gd name="T120" fmla="*/ 604 w 708"/>
                <a:gd name="T121" fmla="*/ 399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08" h="704">
                  <a:moveTo>
                    <a:pt x="695" y="392"/>
                  </a:moveTo>
                  <a:cubicBezTo>
                    <a:pt x="657" y="360"/>
                    <a:pt x="657" y="360"/>
                    <a:pt x="657" y="360"/>
                  </a:cubicBezTo>
                  <a:cubicBezTo>
                    <a:pt x="657" y="344"/>
                    <a:pt x="657" y="344"/>
                    <a:pt x="657" y="344"/>
                  </a:cubicBezTo>
                  <a:cubicBezTo>
                    <a:pt x="695" y="312"/>
                    <a:pt x="695" y="312"/>
                    <a:pt x="695" y="312"/>
                  </a:cubicBezTo>
                  <a:cubicBezTo>
                    <a:pt x="704" y="304"/>
                    <a:pt x="708" y="292"/>
                    <a:pt x="705" y="281"/>
                  </a:cubicBezTo>
                  <a:cubicBezTo>
                    <a:pt x="700" y="255"/>
                    <a:pt x="692" y="230"/>
                    <a:pt x="680" y="207"/>
                  </a:cubicBezTo>
                  <a:cubicBezTo>
                    <a:pt x="676" y="196"/>
                    <a:pt x="666" y="189"/>
                    <a:pt x="654" y="188"/>
                  </a:cubicBezTo>
                  <a:cubicBezTo>
                    <a:pt x="605" y="184"/>
                    <a:pt x="605" y="184"/>
                    <a:pt x="605" y="184"/>
                  </a:cubicBezTo>
                  <a:cubicBezTo>
                    <a:pt x="602" y="179"/>
                    <a:pt x="598" y="174"/>
                    <a:pt x="595" y="170"/>
                  </a:cubicBezTo>
                  <a:cubicBezTo>
                    <a:pt x="605" y="123"/>
                    <a:pt x="605" y="123"/>
                    <a:pt x="605" y="123"/>
                  </a:cubicBezTo>
                  <a:cubicBezTo>
                    <a:pt x="608" y="112"/>
                    <a:pt x="604" y="100"/>
                    <a:pt x="595" y="92"/>
                  </a:cubicBezTo>
                  <a:cubicBezTo>
                    <a:pt x="576" y="74"/>
                    <a:pt x="554" y="59"/>
                    <a:pt x="531" y="46"/>
                  </a:cubicBezTo>
                  <a:cubicBezTo>
                    <a:pt x="521" y="41"/>
                    <a:pt x="509" y="41"/>
                    <a:pt x="499" y="46"/>
                  </a:cubicBezTo>
                  <a:cubicBezTo>
                    <a:pt x="457" y="71"/>
                    <a:pt x="457" y="71"/>
                    <a:pt x="457" y="71"/>
                  </a:cubicBezTo>
                  <a:cubicBezTo>
                    <a:pt x="451" y="69"/>
                    <a:pt x="445" y="67"/>
                    <a:pt x="439" y="65"/>
                  </a:cubicBezTo>
                  <a:cubicBezTo>
                    <a:pt x="420" y="19"/>
                    <a:pt x="420" y="19"/>
                    <a:pt x="420" y="19"/>
                  </a:cubicBezTo>
                  <a:cubicBezTo>
                    <a:pt x="415" y="8"/>
                    <a:pt x="403" y="0"/>
                    <a:pt x="390" y="0"/>
                  </a:cubicBezTo>
                  <a:cubicBezTo>
                    <a:pt x="318" y="0"/>
                    <a:pt x="318" y="0"/>
                    <a:pt x="318" y="0"/>
                  </a:cubicBezTo>
                  <a:cubicBezTo>
                    <a:pt x="305" y="0"/>
                    <a:pt x="293" y="8"/>
                    <a:pt x="288" y="19"/>
                  </a:cubicBezTo>
                  <a:cubicBezTo>
                    <a:pt x="269" y="65"/>
                    <a:pt x="269" y="65"/>
                    <a:pt x="269" y="65"/>
                  </a:cubicBezTo>
                  <a:cubicBezTo>
                    <a:pt x="263" y="67"/>
                    <a:pt x="257" y="69"/>
                    <a:pt x="251" y="71"/>
                  </a:cubicBezTo>
                  <a:cubicBezTo>
                    <a:pt x="209" y="46"/>
                    <a:pt x="209" y="46"/>
                    <a:pt x="209" y="46"/>
                  </a:cubicBezTo>
                  <a:cubicBezTo>
                    <a:pt x="199" y="41"/>
                    <a:pt x="187" y="41"/>
                    <a:pt x="177" y="46"/>
                  </a:cubicBezTo>
                  <a:cubicBezTo>
                    <a:pt x="154" y="59"/>
                    <a:pt x="132" y="74"/>
                    <a:pt x="113" y="92"/>
                  </a:cubicBezTo>
                  <a:cubicBezTo>
                    <a:pt x="104" y="100"/>
                    <a:pt x="100" y="112"/>
                    <a:pt x="103" y="123"/>
                  </a:cubicBezTo>
                  <a:cubicBezTo>
                    <a:pt x="113" y="170"/>
                    <a:pt x="113" y="170"/>
                    <a:pt x="113" y="170"/>
                  </a:cubicBezTo>
                  <a:cubicBezTo>
                    <a:pt x="110" y="174"/>
                    <a:pt x="106" y="179"/>
                    <a:pt x="103" y="184"/>
                  </a:cubicBezTo>
                  <a:cubicBezTo>
                    <a:pt x="54" y="188"/>
                    <a:pt x="54" y="188"/>
                    <a:pt x="54" y="188"/>
                  </a:cubicBezTo>
                  <a:cubicBezTo>
                    <a:pt x="42" y="189"/>
                    <a:pt x="32" y="196"/>
                    <a:pt x="28" y="207"/>
                  </a:cubicBezTo>
                  <a:cubicBezTo>
                    <a:pt x="17" y="230"/>
                    <a:pt x="8" y="255"/>
                    <a:pt x="3" y="281"/>
                  </a:cubicBezTo>
                  <a:cubicBezTo>
                    <a:pt x="0" y="292"/>
                    <a:pt x="4" y="304"/>
                    <a:pt x="13" y="312"/>
                  </a:cubicBezTo>
                  <a:cubicBezTo>
                    <a:pt x="51" y="344"/>
                    <a:pt x="51" y="344"/>
                    <a:pt x="51" y="344"/>
                  </a:cubicBezTo>
                  <a:cubicBezTo>
                    <a:pt x="51" y="360"/>
                    <a:pt x="51" y="360"/>
                    <a:pt x="51" y="360"/>
                  </a:cubicBezTo>
                  <a:cubicBezTo>
                    <a:pt x="13" y="392"/>
                    <a:pt x="13" y="392"/>
                    <a:pt x="13" y="392"/>
                  </a:cubicBezTo>
                  <a:cubicBezTo>
                    <a:pt x="4" y="400"/>
                    <a:pt x="0" y="412"/>
                    <a:pt x="3" y="423"/>
                  </a:cubicBezTo>
                  <a:cubicBezTo>
                    <a:pt x="8" y="449"/>
                    <a:pt x="17" y="474"/>
                    <a:pt x="28" y="497"/>
                  </a:cubicBezTo>
                  <a:cubicBezTo>
                    <a:pt x="32" y="508"/>
                    <a:pt x="42" y="515"/>
                    <a:pt x="54" y="516"/>
                  </a:cubicBezTo>
                  <a:cubicBezTo>
                    <a:pt x="103" y="520"/>
                    <a:pt x="103" y="520"/>
                    <a:pt x="103" y="520"/>
                  </a:cubicBezTo>
                  <a:cubicBezTo>
                    <a:pt x="106" y="525"/>
                    <a:pt x="110" y="530"/>
                    <a:pt x="113" y="534"/>
                  </a:cubicBezTo>
                  <a:cubicBezTo>
                    <a:pt x="103" y="581"/>
                    <a:pt x="103" y="581"/>
                    <a:pt x="103" y="581"/>
                  </a:cubicBezTo>
                  <a:cubicBezTo>
                    <a:pt x="100" y="592"/>
                    <a:pt x="104" y="604"/>
                    <a:pt x="113" y="612"/>
                  </a:cubicBezTo>
                  <a:cubicBezTo>
                    <a:pt x="132" y="630"/>
                    <a:pt x="154" y="645"/>
                    <a:pt x="177" y="658"/>
                  </a:cubicBezTo>
                  <a:cubicBezTo>
                    <a:pt x="187" y="663"/>
                    <a:pt x="199" y="663"/>
                    <a:pt x="209" y="658"/>
                  </a:cubicBezTo>
                  <a:cubicBezTo>
                    <a:pt x="251" y="633"/>
                    <a:pt x="251" y="633"/>
                    <a:pt x="251" y="633"/>
                  </a:cubicBezTo>
                  <a:cubicBezTo>
                    <a:pt x="257" y="635"/>
                    <a:pt x="263" y="637"/>
                    <a:pt x="269" y="639"/>
                  </a:cubicBezTo>
                  <a:cubicBezTo>
                    <a:pt x="288" y="685"/>
                    <a:pt x="288" y="685"/>
                    <a:pt x="288" y="685"/>
                  </a:cubicBezTo>
                  <a:cubicBezTo>
                    <a:pt x="293" y="696"/>
                    <a:pt x="305" y="704"/>
                    <a:pt x="318" y="704"/>
                  </a:cubicBezTo>
                  <a:cubicBezTo>
                    <a:pt x="390" y="704"/>
                    <a:pt x="390" y="704"/>
                    <a:pt x="390" y="704"/>
                  </a:cubicBezTo>
                  <a:cubicBezTo>
                    <a:pt x="403" y="704"/>
                    <a:pt x="415" y="696"/>
                    <a:pt x="420" y="685"/>
                  </a:cubicBezTo>
                  <a:cubicBezTo>
                    <a:pt x="439" y="639"/>
                    <a:pt x="439" y="639"/>
                    <a:pt x="439" y="639"/>
                  </a:cubicBezTo>
                  <a:cubicBezTo>
                    <a:pt x="445" y="637"/>
                    <a:pt x="451" y="635"/>
                    <a:pt x="457" y="633"/>
                  </a:cubicBezTo>
                  <a:cubicBezTo>
                    <a:pt x="499" y="658"/>
                    <a:pt x="499" y="658"/>
                    <a:pt x="499" y="658"/>
                  </a:cubicBezTo>
                  <a:cubicBezTo>
                    <a:pt x="510" y="664"/>
                    <a:pt x="524" y="663"/>
                    <a:pt x="534" y="656"/>
                  </a:cubicBezTo>
                  <a:cubicBezTo>
                    <a:pt x="593" y="614"/>
                    <a:pt x="593" y="614"/>
                    <a:pt x="593" y="614"/>
                  </a:cubicBezTo>
                  <a:cubicBezTo>
                    <a:pt x="603" y="607"/>
                    <a:pt x="608" y="593"/>
                    <a:pt x="605" y="581"/>
                  </a:cubicBezTo>
                  <a:cubicBezTo>
                    <a:pt x="595" y="534"/>
                    <a:pt x="595" y="534"/>
                    <a:pt x="595" y="534"/>
                  </a:cubicBezTo>
                  <a:cubicBezTo>
                    <a:pt x="598" y="530"/>
                    <a:pt x="602" y="525"/>
                    <a:pt x="605" y="520"/>
                  </a:cubicBezTo>
                  <a:cubicBezTo>
                    <a:pt x="654" y="516"/>
                    <a:pt x="654" y="516"/>
                    <a:pt x="654" y="516"/>
                  </a:cubicBezTo>
                  <a:cubicBezTo>
                    <a:pt x="666" y="515"/>
                    <a:pt x="676" y="508"/>
                    <a:pt x="680" y="497"/>
                  </a:cubicBezTo>
                  <a:cubicBezTo>
                    <a:pt x="691" y="474"/>
                    <a:pt x="700" y="449"/>
                    <a:pt x="705" y="423"/>
                  </a:cubicBezTo>
                  <a:cubicBezTo>
                    <a:pt x="708" y="412"/>
                    <a:pt x="704" y="400"/>
                    <a:pt x="695" y="392"/>
                  </a:cubicBezTo>
                  <a:close/>
                  <a:moveTo>
                    <a:pt x="604" y="399"/>
                  </a:moveTo>
                  <a:cubicBezTo>
                    <a:pt x="638" y="428"/>
                    <a:pt x="638" y="428"/>
                    <a:pt x="638" y="428"/>
                  </a:cubicBezTo>
                  <a:cubicBezTo>
                    <a:pt x="636" y="437"/>
                    <a:pt x="633" y="445"/>
                    <a:pt x="629" y="454"/>
                  </a:cubicBezTo>
                  <a:cubicBezTo>
                    <a:pt x="584" y="458"/>
                    <a:pt x="584" y="458"/>
                    <a:pt x="584" y="458"/>
                  </a:cubicBezTo>
                  <a:cubicBezTo>
                    <a:pt x="574" y="459"/>
                    <a:pt x="565" y="465"/>
                    <a:pt x="559" y="473"/>
                  </a:cubicBezTo>
                  <a:cubicBezTo>
                    <a:pt x="553" y="484"/>
                    <a:pt x="545" y="495"/>
                    <a:pt x="536" y="505"/>
                  </a:cubicBezTo>
                  <a:cubicBezTo>
                    <a:pt x="529" y="513"/>
                    <a:pt x="526" y="523"/>
                    <a:pt x="529" y="533"/>
                  </a:cubicBezTo>
                  <a:cubicBezTo>
                    <a:pt x="538" y="574"/>
                    <a:pt x="538" y="574"/>
                    <a:pt x="538" y="574"/>
                  </a:cubicBezTo>
                  <a:cubicBezTo>
                    <a:pt x="514" y="592"/>
                    <a:pt x="514" y="592"/>
                    <a:pt x="514" y="592"/>
                  </a:cubicBezTo>
                  <a:cubicBezTo>
                    <a:pt x="476" y="570"/>
                    <a:pt x="476" y="570"/>
                    <a:pt x="476" y="570"/>
                  </a:cubicBezTo>
                  <a:cubicBezTo>
                    <a:pt x="467" y="565"/>
                    <a:pt x="457" y="564"/>
                    <a:pt x="448" y="568"/>
                  </a:cubicBezTo>
                  <a:cubicBezTo>
                    <a:pt x="435" y="573"/>
                    <a:pt x="422" y="577"/>
                    <a:pt x="409" y="580"/>
                  </a:cubicBezTo>
                  <a:cubicBezTo>
                    <a:pt x="399" y="583"/>
                    <a:pt x="391" y="589"/>
                    <a:pt x="387" y="599"/>
                  </a:cubicBezTo>
                  <a:cubicBezTo>
                    <a:pt x="369" y="640"/>
                    <a:pt x="369" y="640"/>
                    <a:pt x="369" y="640"/>
                  </a:cubicBezTo>
                  <a:cubicBezTo>
                    <a:pt x="339" y="640"/>
                    <a:pt x="339" y="640"/>
                    <a:pt x="339" y="640"/>
                  </a:cubicBezTo>
                  <a:cubicBezTo>
                    <a:pt x="321" y="599"/>
                    <a:pt x="321" y="599"/>
                    <a:pt x="321" y="599"/>
                  </a:cubicBezTo>
                  <a:cubicBezTo>
                    <a:pt x="317" y="589"/>
                    <a:pt x="309" y="583"/>
                    <a:pt x="299" y="580"/>
                  </a:cubicBezTo>
                  <a:cubicBezTo>
                    <a:pt x="286" y="577"/>
                    <a:pt x="273" y="573"/>
                    <a:pt x="260" y="568"/>
                  </a:cubicBezTo>
                  <a:cubicBezTo>
                    <a:pt x="251" y="564"/>
                    <a:pt x="241" y="565"/>
                    <a:pt x="232" y="570"/>
                  </a:cubicBezTo>
                  <a:cubicBezTo>
                    <a:pt x="193" y="593"/>
                    <a:pt x="193" y="593"/>
                    <a:pt x="193" y="593"/>
                  </a:cubicBezTo>
                  <a:cubicBezTo>
                    <a:pt x="185" y="588"/>
                    <a:pt x="177" y="582"/>
                    <a:pt x="170" y="576"/>
                  </a:cubicBezTo>
                  <a:cubicBezTo>
                    <a:pt x="179" y="533"/>
                    <a:pt x="179" y="533"/>
                    <a:pt x="179" y="533"/>
                  </a:cubicBezTo>
                  <a:cubicBezTo>
                    <a:pt x="182" y="523"/>
                    <a:pt x="179" y="513"/>
                    <a:pt x="172" y="505"/>
                  </a:cubicBezTo>
                  <a:cubicBezTo>
                    <a:pt x="163" y="495"/>
                    <a:pt x="156" y="484"/>
                    <a:pt x="149" y="473"/>
                  </a:cubicBezTo>
                  <a:cubicBezTo>
                    <a:pt x="143" y="465"/>
                    <a:pt x="134" y="459"/>
                    <a:pt x="124" y="458"/>
                  </a:cubicBezTo>
                  <a:cubicBezTo>
                    <a:pt x="79" y="454"/>
                    <a:pt x="79" y="454"/>
                    <a:pt x="79" y="454"/>
                  </a:cubicBezTo>
                  <a:cubicBezTo>
                    <a:pt x="75" y="445"/>
                    <a:pt x="72" y="437"/>
                    <a:pt x="70" y="428"/>
                  </a:cubicBezTo>
                  <a:cubicBezTo>
                    <a:pt x="104" y="399"/>
                    <a:pt x="104" y="399"/>
                    <a:pt x="104" y="399"/>
                  </a:cubicBezTo>
                  <a:cubicBezTo>
                    <a:pt x="111" y="393"/>
                    <a:pt x="115" y="384"/>
                    <a:pt x="115" y="374"/>
                  </a:cubicBezTo>
                  <a:cubicBezTo>
                    <a:pt x="115" y="330"/>
                    <a:pt x="115" y="330"/>
                    <a:pt x="115" y="330"/>
                  </a:cubicBezTo>
                  <a:cubicBezTo>
                    <a:pt x="115" y="320"/>
                    <a:pt x="111" y="311"/>
                    <a:pt x="104" y="305"/>
                  </a:cubicBezTo>
                  <a:cubicBezTo>
                    <a:pt x="70" y="276"/>
                    <a:pt x="70" y="276"/>
                    <a:pt x="70" y="276"/>
                  </a:cubicBezTo>
                  <a:cubicBezTo>
                    <a:pt x="72" y="267"/>
                    <a:pt x="75" y="259"/>
                    <a:pt x="79" y="250"/>
                  </a:cubicBezTo>
                  <a:cubicBezTo>
                    <a:pt x="124" y="246"/>
                    <a:pt x="124" y="246"/>
                    <a:pt x="124" y="246"/>
                  </a:cubicBezTo>
                  <a:cubicBezTo>
                    <a:pt x="134" y="245"/>
                    <a:pt x="143" y="239"/>
                    <a:pt x="149" y="231"/>
                  </a:cubicBezTo>
                  <a:cubicBezTo>
                    <a:pt x="155" y="220"/>
                    <a:pt x="163" y="209"/>
                    <a:pt x="172" y="199"/>
                  </a:cubicBezTo>
                  <a:cubicBezTo>
                    <a:pt x="179" y="191"/>
                    <a:pt x="182" y="181"/>
                    <a:pt x="179" y="171"/>
                  </a:cubicBezTo>
                  <a:cubicBezTo>
                    <a:pt x="170" y="128"/>
                    <a:pt x="170" y="128"/>
                    <a:pt x="170" y="128"/>
                  </a:cubicBezTo>
                  <a:cubicBezTo>
                    <a:pt x="177" y="122"/>
                    <a:pt x="185" y="116"/>
                    <a:pt x="193" y="111"/>
                  </a:cubicBezTo>
                  <a:cubicBezTo>
                    <a:pt x="232" y="134"/>
                    <a:pt x="232" y="134"/>
                    <a:pt x="232" y="134"/>
                  </a:cubicBezTo>
                  <a:cubicBezTo>
                    <a:pt x="241" y="139"/>
                    <a:pt x="251" y="140"/>
                    <a:pt x="260" y="136"/>
                  </a:cubicBezTo>
                  <a:cubicBezTo>
                    <a:pt x="273" y="131"/>
                    <a:pt x="286" y="127"/>
                    <a:pt x="299" y="124"/>
                  </a:cubicBezTo>
                  <a:cubicBezTo>
                    <a:pt x="309" y="121"/>
                    <a:pt x="317" y="115"/>
                    <a:pt x="321" y="105"/>
                  </a:cubicBezTo>
                  <a:cubicBezTo>
                    <a:pt x="339" y="64"/>
                    <a:pt x="339" y="64"/>
                    <a:pt x="339" y="64"/>
                  </a:cubicBezTo>
                  <a:cubicBezTo>
                    <a:pt x="369" y="64"/>
                    <a:pt x="369" y="64"/>
                    <a:pt x="369" y="64"/>
                  </a:cubicBezTo>
                  <a:cubicBezTo>
                    <a:pt x="387" y="105"/>
                    <a:pt x="387" y="105"/>
                    <a:pt x="387" y="105"/>
                  </a:cubicBezTo>
                  <a:cubicBezTo>
                    <a:pt x="391" y="115"/>
                    <a:pt x="399" y="121"/>
                    <a:pt x="409" y="124"/>
                  </a:cubicBezTo>
                  <a:cubicBezTo>
                    <a:pt x="422" y="127"/>
                    <a:pt x="435" y="131"/>
                    <a:pt x="448" y="136"/>
                  </a:cubicBezTo>
                  <a:cubicBezTo>
                    <a:pt x="457" y="140"/>
                    <a:pt x="467" y="139"/>
                    <a:pt x="476" y="134"/>
                  </a:cubicBezTo>
                  <a:cubicBezTo>
                    <a:pt x="515" y="111"/>
                    <a:pt x="515" y="111"/>
                    <a:pt x="515" y="111"/>
                  </a:cubicBezTo>
                  <a:cubicBezTo>
                    <a:pt x="523" y="116"/>
                    <a:pt x="531" y="122"/>
                    <a:pt x="538" y="128"/>
                  </a:cubicBezTo>
                  <a:cubicBezTo>
                    <a:pt x="529" y="171"/>
                    <a:pt x="529" y="171"/>
                    <a:pt x="529" y="171"/>
                  </a:cubicBezTo>
                  <a:cubicBezTo>
                    <a:pt x="526" y="181"/>
                    <a:pt x="529" y="191"/>
                    <a:pt x="536" y="199"/>
                  </a:cubicBezTo>
                  <a:cubicBezTo>
                    <a:pt x="545" y="209"/>
                    <a:pt x="553" y="220"/>
                    <a:pt x="559" y="231"/>
                  </a:cubicBezTo>
                  <a:cubicBezTo>
                    <a:pt x="565" y="239"/>
                    <a:pt x="574" y="245"/>
                    <a:pt x="584" y="246"/>
                  </a:cubicBezTo>
                  <a:cubicBezTo>
                    <a:pt x="629" y="250"/>
                    <a:pt x="629" y="250"/>
                    <a:pt x="629" y="250"/>
                  </a:cubicBezTo>
                  <a:cubicBezTo>
                    <a:pt x="633" y="259"/>
                    <a:pt x="636" y="267"/>
                    <a:pt x="638" y="276"/>
                  </a:cubicBezTo>
                  <a:cubicBezTo>
                    <a:pt x="604" y="305"/>
                    <a:pt x="604" y="305"/>
                    <a:pt x="604" y="305"/>
                  </a:cubicBezTo>
                  <a:cubicBezTo>
                    <a:pt x="597" y="311"/>
                    <a:pt x="593" y="320"/>
                    <a:pt x="593" y="330"/>
                  </a:cubicBezTo>
                  <a:cubicBezTo>
                    <a:pt x="593" y="374"/>
                    <a:pt x="593" y="374"/>
                    <a:pt x="593" y="374"/>
                  </a:cubicBezTo>
                  <a:cubicBezTo>
                    <a:pt x="593" y="384"/>
                    <a:pt x="597" y="393"/>
                    <a:pt x="604" y="3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1" name="Freeform 75"/>
            <p:cNvSpPr>
              <a:spLocks noEditPoints="1"/>
            </p:cNvSpPr>
            <p:nvPr/>
          </p:nvSpPr>
          <p:spPr bwMode="auto">
            <a:xfrm>
              <a:off x="13281025" y="2152651"/>
              <a:ext cx="596900" cy="596900"/>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60 w 320"/>
                <a:gd name="T11" fmla="*/ 256 h 320"/>
                <a:gd name="T12" fmla="*/ 64 w 320"/>
                <a:gd name="T13" fmla="*/ 160 h 320"/>
                <a:gd name="T14" fmla="*/ 160 w 320"/>
                <a:gd name="T15" fmla="*/ 64 h 320"/>
                <a:gd name="T16" fmla="*/ 256 w 320"/>
                <a:gd name="T17" fmla="*/ 160 h 320"/>
                <a:gd name="T18" fmla="*/ 160 w 320"/>
                <a:gd name="T1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 h="320">
                  <a:moveTo>
                    <a:pt x="160" y="0"/>
                  </a:moveTo>
                  <a:cubicBezTo>
                    <a:pt x="72" y="0"/>
                    <a:pt x="0" y="72"/>
                    <a:pt x="0" y="160"/>
                  </a:cubicBezTo>
                  <a:cubicBezTo>
                    <a:pt x="0" y="248"/>
                    <a:pt x="72" y="320"/>
                    <a:pt x="160" y="320"/>
                  </a:cubicBezTo>
                  <a:cubicBezTo>
                    <a:pt x="248" y="320"/>
                    <a:pt x="320" y="248"/>
                    <a:pt x="320" y="160"/>
                  </a:cubicBezTo>
                  <a:cubicBezTo>
                    <a:pt x="320" y="72"/>
                    <a:pt x="248" y="0"/>
                    <a:pt x="160" y="0"/>
                  </a:cubicBezTo>
                  <a:close/>
                  <a:moveTo>
                    <a:pt x="160" y="256"/>
                  </a:moveTo>
                  <a:cubicBezTo>
                    <a:pt x="107" y="256"/>
                    <a:pt x="64" y="213"/>
                    <a:pt x="64" y="160"/>
                  </a:cubicBezTo>
                  <a:cubicBezTo>
                    <a:pt x="64" y="107"/>
                    <a:pt x="107" y="64"/>
                    <a:pt x="160" y="64"/>
                  </a:cubicBezTo>
                  <a:cubicBezTo>
                    <a:pt x="213" y="64"/>
                    <a:pt x="256" y="107"/>
                    <a:pt x="256" y="160"/>
                  </a:cubicBezTo>
                  <a:cubicBezTo>
                    <a:pt x="256" y="213"/>
                    <a:pt x="213" y="256"/>
                    <a:pt x="160" y="2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2" name="Freeform 76"/>
            <p:cNvSpPr>
              <a:spLocks noEditPoints="1"/>
            </p:cNvSpPr>
            <p:nvPr/>
          </p:nvSpPr>
          <p:spPr bwMode="auto">
            <a:xfrm>
              <a:off x="13041313" y="4776788"/>
              <a:ext cx="596900" cy="596900"/>
            </a:xfrm>
            <a:custGeom>
              <a:avLst/>
              <a:gdLst>
                <a:gd name="T0" fmla="*/ 288 w 320"/>
                <a:gd name="T1" fmla="*/ 0 h 320"/>
                <a:gd name="T2" fmla="*/ 288 w 320"/>
                <a:gd name="T3" fmla="*/ 0 h 320"/>
                <a:gd name="T4" fmla="*/ 32 w 320"/>
                <a:gd name="T5" fmla="*/ 0 h 320"/>
                <a:gd name="T6" fmla="*/ 0 w 320"/>
                <a:gd name="T7" fmla="*/ 32 h 320"/>
                <a:gd name="T8" fmla="*/ 0 w 320"/>
                <a:gd name="T9" fmla="*/ 32 h 320"/>
                <a:gd name="T10" fmla="*/ 0 w 320"/>
                <a:gd name="T11" fmla="*/ 288 h 320"/>
                <a:gd name="T12" fmla="*/ 32 w 320"/>
                <a:gd name="T13" fmla="*/ 320 h 320"/>
                <a:gd name="T14" fmla="*/ 32 w 320"/>
                <a:gd name="T15" fmla="*/ 320 h 320"/>
                <a:gd name="T16" fmla="*/ 288 w 320"/>
                <a:gd name="T17" fmla="*/ 320 h 320"/>
                <a:gd name="T18" fmla="*/ 320 w 320"/>
                <a:gd name="T19" fmla="*/ 288 h 320"/>
                <a:gd name="T20" fmla="*/ 320 w 320"/>
                <a:gd name="T21" fmla="*/ 288 h 320"/>
                <a:gd name="T22" fmla="*/ 320 w 320"/>
                <a:gd name="T23" fmla="*/ 32 h 320"/>
                <a:gd name="T24" fmla="*/ 288 w 320"/>
                <a:gd name="T25" fmla="*/ 0 h 320"/>
                <a:gd name="T26" fmla="*/ 256 w 320"/>
                <a:gd name="T27" fmla="*/ 256 h 320"/>
                <a:gd name="T28" fmla="*/ 64 w 320"/>
                <a:gd name="T29" fmla="*/ 256 h 320"/>
                <a:gd name="T30" fmla="*/ 64 w 320"/>
                <a:gd name="T31" fmla="*/ 64 h 320"/>
                <a:gd name="T32" fmla="*/ 256 w 320"/>
                <a:gd name="T33" fmla="*/ 64 h 320"/>
                <a:gd name="T34" fmla="*/ 256 w 320"/>
                <a:gd name="T35"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20">
                  <a:moveTo>
                    <a:pt x="288" y="0"/>
                  </a:moveTo>
                  <a:cubicBezTo>
                    <a:pt x="288" y="0"/>
                    <a:pt x="288" y="0"/>
                    <a:pt x="288" y="0"/>
                  </a:cubicBezTo>
                  <a:cubicBezTo>
                    <a:pt x="32" y="0"/>
                    <a:pt x="32" y="0"/>
                    <a:pt x="32" y="0"/>
                  </a:cubicBezTo>
                  <a:cubicBezTo>
                    <a:pt x="14" y="0"/>
                    <a:pt x="0" y="14"/>
                    <a:pt x="0" y="32"/>
                  </a:cubicBezTo>
                  <a:cubicBezTo>
                    <a:pt x="0" y="32"/>
                    <a:pt x="0" y="32"/>
                    <a:pt x="0" y="32"/>
                  </a:cubicBezTo>
                  <a:cubicBezTo>
                    <a:pt x="0" y="288"/>
                    <a:pt x="0" y="288"/>
                    <a:pt x="0" y="288"/>
                  </a:cubicBezTo>
                  <a:cubicBezTo>
                    <a:pt x="0" y="306"/>
                    <a:pt x="14" y="320"/>
                    <a:pt x="32" y="320"/>
                  </a:cubicBezTo>
                  <a:cubicBezTo>
                    <a:pt x="32" y="320"/>
                    <a:pt x="32" y="320"/>
                    <a:pt x="32" y="320"/>
                  </a:cubicBezTo>
                  <a:cubicBezTo>
                    <a:pt x="288" y="320"/>
                    <a:pt x="288" y="320"/>
                    <a:pt x="288" y="320"/>
                  </a:cubicBezTo>
                  <a:cubicBezTo>
                    <a:pt x="306" y="320"/>
                    <a:pt x="320" y="306"/>
                    <a:pt x="320" y="288"/>
                  </a:cubicBezTo>
                  <a:cubicBezTo>
                    <a:pt x="320" y="288"/>
                    <a:pt x="320" y="288"/>
                    <a:pt x="320" y="288"/>
                  </a:cubicBezTo>
                  <a:cubicBezTo>
                    <a:pt x="320" y="32"/>
                    <a:pt x="320" y="32"/>
                    <a:pt x="320" y="32"/>
                  </a:cubicBezTo>
                  <a:cubicBezTo>
                    <a:pt x="320" y="14"/>
                    <a:pt x="306" y="0"/>
                    <a:pt x="288" y="0"/>
                  </a:cubicBezTo>
                  <a:close/>
                  <a:moveTo>
                    <a:pt x="256" y="256"/>
                  </a:moveTo>
                  <a:cubicBezTo>
                    <a:pt x="64" y="256"/>
                    <a:pt x="64" y="256"/>
                    <a:pt x="64" y="256"/>
                  </a:cubicBezTo>
                  <a:cubicBezTo>
                    <a:pt x="64" y="64"/>
                    <a:pt x="64" y="64"/>
                    <a:pt x="64" y="64"/>
                  </a:cubicBezTo>
                  <a:cubicBezTo>
                    <a:pt x="256" y="64"/>
                    <a:pt x="256" y="64"/>
                    <a:pt x="256" y="64"/>
                  </a:cubicBezTo>
                  <a:lnTo>
                    <a:pt x="256" y="2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3" name="Freeform 77"/>
            <p:cNvSpPr>
              <a:spLocks noEditPoints="1"/>
            </p:cNvSpPr>
            <p:nvPr/>
          </p:nvSpPr>
          <p:spPr bwMode="auto">
            <a:xfrm>
              <a:off x="13936663" y="4598988"/>
              <a:ext cx="596900" cy="774700"/>
            </a:xfrm>
            <a:custGeom>
              <a:avLst/>
              <a:gdLst>
                <a:gd name="T0" fmla="*/ 288 w 320"/>
                <a:gd name="T1" fmla="*/ 0 h 416"/>
                <a:gd name="T2" fmla="*/ 288 w 320"/>
                <a:gd name="T3" fmla="*/ 0 h 416"/>
                <a:gd name="T4" fmla="*/ 32 w 320"/>
                <a:gd name="T5" fmla="*/ 0 h 416"/>
                <a:gd name="T6" fmla="*/ 0 w 320"/>
                <a:gd name="T7" fmla="*/ 32 h 416"/>
                <a:gd name="T8" fmla="*/ 0 w 320"/>
                <a:gd name="T9" fmla="*/ 32 h 416"/>
                <a:gd name="T10" fmla="*/ 0 w 320"/>
                <a:gd name="T11" fmla="*/ 384 h 416"/>
                <a:gd name="T12" fmla="*/ 32 w 320"/>
                <a:gd name="T13" fmla="*/ 416 h 416"/>
                <a:gd name="T14" fmla="*/ 32 w 320"/>
                <a:gd name="T15" fmla="*/ 416 h 416"/>
                <a:gd name="T16" fmla="*/ 288 w 320"/>
                <a:gd name="T17" fmla="*/ 416 h 416"/>
                <a:gd name="T18" fmla="*/ 320 w 320"/>
                <a:gd name="T19" fmla="*/ 384 h 416"/>
                <a:gd name="T20" fmla="*/ 320 w 320"/>
                <a:gd name="T21" fmla="*/ 384 h 416"/>
                <a:gd name="T22" fmla="*/ 320 w 320"/>
                <a:gd name="T23" fmla="*/ 32 h 416"/>
                <a:gd name="T24" fmla="*/ 288 w 320"/>
                <a:gd name="T25" fmla="*/ 0 h 416"/>
                <a:gd name="T26" fmla="*/ 256 w 320"/>
                <a:gd name="T27" fmla="*/ 352 h 416"/>
                <a:gd name="T28" fmla="*/ 64 w 320"/>
                <a:gd name="T29" fmla="*/ 352 h 416"/>
                <a:gd name="T30" fmla="*/ 64 w 320"/>
                <a:gd name="T31" fmla="*/ 64 h 416"/>
                <a:gd name="T32" fmla="*/ 256 w 320"/>
                <a:gd name="T33" fmla="*/ 64 h 416"/>
                <a:gd name="T34" fmla="*/ 256 w 320"/>
                <a:gd name="T35" fmla="*/ 352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416">
                  <a:moveTo>
                    <a:pt x="288" y="0"/>
                  </a:moveTo>
                  <a:cubicBezTo>
                    <a:pt x="288" y="0"/>
                    <a:pt x="288" y="0"/>
                    <a:pt x="288" y="0"/>
                  </a:cubicBezTo>
                  <a:cubicBezTo>
                    <a:pt x="32" y="0"/>
                    <a:pt x="32" y="0"/>
                    <a:pt x="32" y="0"/>
                  </a:cubicBezTo>
                  <a:cubicBezTo>
                    <a:pt x="14" y="0"/>
                    <a:pt x="0" y="14"/>
                    <a:pt x="0" y="32"/>
                  </a:cubicBezTo>
                  <a:cubicBezTo>
                    <a:pt x="0" y="32"/>
                    <a:pt x="0" y="32"/>
                    <a:pt x="0" y="32"/>
                  </a:cubicBezTo>
                  <a:cubicBezTo>
                    <a:pt x="0" y="384"/>
                    <a:pt x="0" y="384"/>
                    <a:pt x="0" y="384"/>
                  </a:cubicBezTo>
                  <a:cubicBezTo>
                    <a:pt x="0" y="402"/>
                    <a:pt x="14" y="416"/>
                    <a:pt x="32" y="416"/>
                  </a:cubicBezTo>
                  <a:cubicBezTo>
                    <a:pt x="32" y="416"/>
                    <a:pt x="32" y="416"/>
                    <a:pt x="32" y="416"/>
                  </a:cubicBezTo>
                  <a:cubicBezTo>
                    <a:pt x="288" y="416"/>
                    <a:pt x="288" y="416"/>
                    <a:pt x="288" y="416"/>
                  </a:cubicBezTo>
                  <a:cubicBezTo>
                    <a:pt x="306" y="416"/>
                    <a:pt x="320" y="402"/>
                    <a:pt x="320" y="384"/>
                  </a:cubicBezTo>
                  <a:cubicBezTo>
                    <a:pt x="320" y="384"/>
                    <a:pt x="320" y="384"/>
                    <a:pt x="320" y="384"/>
                  </a:cubicBezTo>
                  <a:cubicBezTo>
                    <a:pt x="320" y="32"/>
                    <a:pt x="320" y="32"/>
                    <a:pt x="320" y="32"/>
                  </a:cubicBezTo>
                  <a:cubicBezTo>
                    <a:pt x="320" y="14"/>
                    <a:pt x="306" y="0"/>
                    <a:pt x="288" y="0"/>
                  </a:cubicBezTo>
                  <a:close/>
                  <a:moveTo>
                    <a:pt x="256" y="352"/>
                  </a:moveTo>
                  <a:cubicBezTo>
                    <a:pt x="64" y="352"/>
                    <a:pt x="64" y="352"/>
                    <a:pt x="64" y="352"/>
                  </a:cubicBezTo>
                  <a:cubicBezTo>
                    <a:pt x="64" y="64"/>
                    <a:pt x="64" y="64"/>
                    <a:pt x="64" y="64"/>
                  </a:cubicBezTo>
                  <a:cubicBezTo>
                    <a:pt x="256" y="64"/>
                    <a:pt x="256" y="64"/>
                    <a:pt x="256" y="64"/>
                  </a:cubicBezTo>
                  <a:lnTo>
                    <a:pt x="256" y="3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4" name="Freeform 78"/>
            <p:cNvSpPr>
              <a:spLocks noEditPoints="1"/>
            </p:cNvSpPr>
            <p:nvPr/>
          </p:nvSpPr>
          <p:spPr bwMode="auto">
            <a:xfrm>
              <a:off x="14832013" y="4359276"/>
              <a:ext cx="596900" cy="1014413"/>
            </a:xfrm>
            <a:custGeom>
              <a:avLst/>
              <a:gdLst>
                <a:gd name="T0" fmla="*/ 288 w 320"/>
                <a:gd name="T1" fmla="*/ 0 h 544"/>
                <a:gd name="T2" fmla="*/ 288 w 320"/>
                <a:gd name="T3" fmla="*/ 0 h 544"/>
                <a:gd name="T4" fmla="*/ 32 w 320"/>
                <a:gd name="T5" fmla="*/ 0 h 544"/>
                <a:gd name="T6" fmla="*/ 0 w 320"/>
                <a:gd name="T7" fmla="*/ 32 h 544"/>
                <a:gd name="T8" fmla="*/ 0 w 320"/>
                <a:gd name="T9" fmla="*/ 32 h 544"/>
                <a:gd name="T10" fmla="*/ 0 w 320"/>
                <a:gd name="T11" fmla="*/ 512 h 544"/>
                <a:gd name="T12" fmla="*/ 32 w 320"/>
                <a:gd name="T13" fmla="*/ 544 h 544"/>
                <a:gd name="T14" fmla="*/ 32 w 320"/>
                <a:gd name="T15" fmla="*/ 544 h 544"/>
                <a:gd name="T16" fmla="*/ 288 w 320"/>
                <a:gd name="T17" fmla="*/ 544 h 544"/>
                <a:gd name="T18" fmla="*/ 320 w 320"/>
                <a:gd name="T19" fmla="*/ 512 h 544"/>
                <a:gd name="T20" fmla="*/ 320 w 320"/>
                <a:gd name="T21" fmla="*/ 512 h 544"/>
                <a:gd name="T22" fmla="*/ 320 w 320"/>
                <a:gd name="T23" fmla="*/ 32 h 544"/>
                <a:gd name="T24" fmla="*/ 288 w 320"/>
                <a:gd name="T25" fmla="*/ 0 h 544"/>
                <a:gd name="T26" fmla="*/ 256 w 320"/>
                <a:gd name="T27" fmla="*/ 480 h 544"/>
                <a:gd name="T28" fmla="*/ 64 w 320"/>
                <a:gd name="T29" fmla="*/ 480 h 544"/>
                <a:gd name="T30" fmla="*/ 64 w 320"/>
                <a:gd name="T31" fmla="*/ 64 h 544"/>
                <a:gd name="T32" fmla="*/ 256 w 320"/>
                <a:gd name="T33" fmla="*/ 64 h 544"/>
                <a:gd name="T34" fmla="*/ 256 w 320"/>
                <a:gd name="T35" fmla="*/ 48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544">
                  <a:moveTo>
                    <a:pt x="288" y="0"/>
                  </a:moveTo>
                  <a:cubicBezTo>
                    <a:pt x="288" y="0"/>
                    <a:pt x="288" y="0"/>
                    <a:pt x="288" y="0"/>
                  </a:cubicBezTo>
                  <a:cubicBezTo>
                    <a:pt x="32" y="0"/>
                    <a:pt x="32" y="0"/>
                    <a:pt x="32" y="0"/>
                  </a:cubicBezTo>
                  <a:cubicBezTo>
                    <a:pt x="14" y="0"/>
                    <a:pt x="0" y="14"/>
                    <a:pt x="0" y="32"/>
                  </a:cubicBezTo>
                  <a:cubicBezTo>
                    <a:pt x="0" y="32"/>
                    <a:pt x="0" y="32"/>
                    <a:pt x="0" y="32"/>
                  </a:cubicBezTo>
                  <a:cubicBezTo>
                    <a:pt x="0" y="512"/>
                    <a:pt x="0" y="512"/>
                    <a:pt x="0" y="512"/>
                  </a:cubicBezTo>
                  <a:cubicBezTo>
                    <a:pt x="0" y="530"/>
                    <a:pt x="14" y="544"/>
                    <a:pt x="32" y="544"/>
                  </a:cubicBezTo>
                  <a:cubicBezTo>
                    <a:pt x="32" y="544"/>
                    <a:pt x="32" y="544"/>
                    <a:pt x="32" y="544"/>
                  </a:cubicBezTo>
                  <a:cubicBezTo>
                    <a:pt x="288" y="544"/>
                    <a:pt x="288" y="544"/>
                    <a:pt x="288" y="544"/>
                  </a:cubicBezTo>
                  <a:cubicBezTo>
                    <a:pt x="306" y="544"/>
                    <a:pt x="320" y="530"/>
                    <a:pt x="320" y="512"/>
                  </a:cubicBezTo>
                  <a:cubicBezTo>
                    <a:pt x="320" y="512"/>
                    <a:pt x="320" y="512"/>
                    <a:pt x="320" y="512"/>
                  </a:cubicBezTo>
                  <a:cubicBezTo>
                    <a:pt x="320" y="32"/>
                    <a:pt x="320" y="32"/>
                    <a:pt x="320" y="32"/>
                  </a:cubicBezTo>
                  <a:cubicBezTo>
                    <a:pt x="320" y="14"/>
                    <a:pt x="306" y="0"/>
                    <a:pt x="288" y="0"/>
                  </a:cubicBezTo>
                  <a:close/>
                  <a:moveTo>
                    <a:pt x="256" y="480"/>
                  </a:moveTo>
                  <a:cubicBezTo>
                    <a:pt x="64" y="480"/>
                    <a:pt x="64" y="480"/>
                    <a:pt x="64" y="480"/>
                  </a:cubicBezTo>
                  <a:cubicBezTo>
                    <a:pt x="64" y="64"/>
                    <a:pt x="64" y="64"/>
                    <a:pt x="64" y="64"/>
                  </a:cubicBezTo>
                  <a:cubicBezTo>
                    <a:pt x="256" y="64"/>
                    <a:pt x="256" y="64"/>
                    <a:pt x="256" y="64"/>
                  </a:cubicBezTo>
                  <a:lnTo>
                    <a:pt x="256" y="4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5" name="Freeform 79"/>
            <p:cNvSpPr>
              <a:spLocks noEditPoints="1"/>
            </p:cNvSpPr>
            <p:nvPr/>
          </p:nvSpPr>
          <p:spPr bwMode="auto">
            <a:xfrm>
              <a:off x="15727363" y="3822701"/>
              <a:ext cx="596900" cy="1550988"/>
            </a:xfrm>
            <a:custGeom>
              <a:avLst/>
              <a:gdLst>
                <a:gd name="T0" fmla="*/ 288 w 320"/>
                <a:gd name="T1" fmla="*/ 0 h 832"/>
                <a:gd name="T2" fmla="*/ 288 w 320"/>
                <a:gd name="T3" fmla="*/ 0 h 832"/>
                <a:gd name="T4" fmla="*/ 32 w 320"/>
                <a:gd name="T5" fmla="*/ 0 h 832"/>
                <a:gd name="T6" fmla="*/ 0 w 320"/>
                <a:gd name="T7" fmla="*/ 32 h 832"/>
                <a:gd name="T8" fmla="*/ 0 w 320"/>
                <a:gd name="T9" fmla="*/ 32 h 832"/>
                <a:gd name="T10" fmla="*/ 0 w 320"/>
                <a:gd name="T11" fmla="*/ 800 h 832"/>
                <a:gd name="T12" fmla="*/ 32 w 320"/>
                <a:gd name="T13" fmla="*/ 832 h 832"/>
                <a:gd name="T14" fmla="*/ 32 w 320"/>
                <a:gd name="T15" fmla="*/ 832 h 832"/>
                <a:gd name="T16" fmla="*/ 288 w 320"/>
                <a:gd name="T17" fmla="*/ 832 h 832"/>
                <a:gd name="T18" fmla="*/ 320 w 320"/>
                <a:gd name="T19" fmla="*/ 800 h 832"/>
                <a:gd name="T20" fmla="*/ 320 w 320"/>
                <a:gd name="T21" fmla="*/ 800 h 832"/>
                <a:gd name="T22" fmla="*/ 320 w 320"/>
                <a:gd name="T23" fmla="*/ 32 h 832"/>
                <a:gd name="T24" fmla="*/ 288 w 320"/>
                <a:gd name="T25" fmla="*/ 0 h 832"/>
                <a:gd name="T26" fmla="*/ 256 w 320"/>
                <a:gd name="T27" fmla="*/ 768 h 832"/>
                <a:gd name="T28" fmla="*/ 64 w 320"/>
                <a:gd name="T29" fmla="*/ 768 h 832"/>
                <a:gd name="T30" fmla="*/ 64 w 320"/>
                <a:gd name="T31" fmla="*/ 64 h 832"/>
                <a:gd name="T32" fmla="*/ 256 w 320"/>
                <a:gd name="T33" fmla="*/ 64 h 832"/>
                <a:gd name="T34" fmla="*/ 256 w 320"/>
                <a:gd name="T35" fmla="*/ 768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832">
                  <a:moveTo>
                    <a:pt x="288" y="0"/>
                  </a:moveTo>
                  <a:cubicBezTo>
                    <a:pt x="288" y="0"/>
                    <a:pt x="288" y="0"/>
                    <a:pt x="288" y="0"/>
                  </a:cubicBezTo>
                  <a:cubicBezTo>
                    <a:pt x="32" y="0"/>
                    <a:pt x="32" y="0"/>
                    <a:pt x="32" y="0"/>
                  </a:cubicBezTo>
                  <a:cubicBezTo>
                    <a:pt x="14" y="0"/>
                    <a:pt x="0" y="14"/>
                    <a:pt x="0" y="32"/>
                  </a:cubicBezTo>
                  <a:cubicBezTo>
                    <a:pt x="0" y="32"/>
                    <a:pt x="0" y="32"/>
                    <a:pt x="0" y="32"/>
                  </a:cubicBezTo>
                  <a:cubicBezTo>
                    <a:pt x="0" y="800"/>
                    <a:pt x="0" y="800"/>
                    <a:pt x="0" y="800"/>
                  </a:cubicBezTo>
                  <a:cubicBezTo>
                    <a:pt x="0" y="818"/>
                    <a:pt x="14" y="832"/>
                    <a:pt x="32" y="832"/>
                  </a:cubicBezTo>
                  <a:cubicBezTo>
                    <a:pt x="32" y="832"/>
                    <a:pt x="32" y="832"/>
                    <a:pt x="32" y="832"/>
                  </a:cubicBezTo>
                  <a:cubicBezTo>
                    <a:pt x="288" y="832"/>
                    <a:pt x="288" y="832"/>
                    <a:pt x="288" y="832"/>
                  </a:cubicBezTo>
                  <a:cubicBezTo>
                    <a:pt x="306" y="832"/>
                    <a:pt x="320" y="818"/>
                    <a:pt x="320" y="800"/>
                  </a:cubicBezTo>
                  <a:cubicBezTo>
                    <a:pt x="320" y="800"/>
                    <a:pt x="320" y="800"/>
                    <a:pt x="320" y="800"/>
                  </a:cubicBezTo>
                  <a:cubicBezTo>
                    <a:pt x="320" y="32"/>
                    <a:pt x="320" y="32"/>
                    <a:pt x="320" y="32"/>
                  </a:cubicBezTo>
                  <a:cubicBezTo>
                    <a:pt x="320" y="14"/>
                    <a:pt x="306" y="0"/>
                    <a:pt x="288" y="0"/>
                  </a:cubicBezTo>
                  <a:close/>
                  <a:moveTo>
                    <a:pt x="256" y="768"/>
                  </a:moveTo>
                  <a:cubicBezTo>
                    <a:pt x="64" y="768"/>
                    <a:pt x="64" y="768"/>
                    <a:pt x="64" y="768"/>
                  </a:cubicBezTo>
                  <a:cubicBezTo>
                    <a:pt x="64" y="64"/>
                    <a:pt x="64" y="64"/>
                    <a:pt x="64" y="64"/>
                  </a:cubicBezTo>
                  <a:cubicBezTo>
                    <a:pt x="256" y="64"/>
                    <a:pt x="256" y="64"/>
                    <a:pt x="256" y="64"/>
                  </a:cubicBezTo>
                  <a:lnTo>
                    <a:pt x="256" y="7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6" name="Freeform 80"/>
            <p:cNvSpPr/>
            <p:nvPr/>
          </p:nvSpPr>
          <p:spPr bwMode="auto">
            <a:xfrm>
              <a:off x="13007975" y="2990851"/>
              <a:ext cx="2011363" cy="1479550"/>
            </a:xfrm>
            <a:custGeom>
              <a:avLst/>
              <a:gdLst>
                <a:gd name="T0" fmla="*/ 1051 w 1078"/>
                <a:gd name="T1" fmla="*/ 64 h 794"/>
                <a:gd name="T2" fmla="*/ 1051 w 1078"/>
                <a:gd name="T3" fmla="*/ 64 h 794"/>
                <a:gd name="T4" fmla="*/ 827 w 1078"/>
                <a:gd name="T5" fmla="*/ 0 h 794"/>
                <a:gd name="T6" fmla="*/ 809 w 1078"/>
                <a:gd name="T7" fmla="*/ 62 h 794"/>
                <a:gd name="T8" fmla="*/ 966 w 1078"/>
                <a:gd name="T9" fmla="*/ 107 h 794"/>
                <a:gd name="T10" fmla="*/ 0 w 1078"/>
                <a:gd name="T11" fmla="*/ 740 h 794"/>
                <a:gd name="T12" fmla="*/ 36 w 1078"/>
                <a:gd name="T13" fmla="*/ 794 h 794"/>
                <a:gd name="T14" fmla="*/ 985 w 1078"/>
                <a:gd name="T15" fmla="*/ 170 h 794"/>
                <a:gd name="T16" fmla="*/ 933 w 1078"/>
                <a:gd name="T17" fmla="*/ 342 h 794"/>
                <a:gd name="T18" fmla="*/ 994 w 1078"/>
                <a:gd name="T19" fmla="*/ 360 h 794"/>
                <a:gd name="T20" fmla="*/ 1073 w 1078"/>
                <a:gd name="T21" fmla="*/ 104 h 794"/>
                <a:gd name="T22" fmla="*/ 1051 w 1078"/>
                <a:gd name="T23" fmla="*/ 64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8" h="794">
                  <a:moveTo>
                    <a:pt x="1051" y="64"/>
                  </a:moveTo>
                  <a:cubicBezTo>
                    <a:pt x="1051" y="64"/>
                    <a:pt x="1051" y="64"/>
                    <a:pt x="1051" y="64"/>
                  </a:cubicBezTo>
                  <a:cubicBezTo>
                    <a:pt x="827" y="0"/>
                    <a:pt x="827" y="0"/>
                    <a:pt x="827" y="0"/>
                  </a:cubicBezTo>
                  <a:cubicBezTo>
                    <a:pt x="809" y="62"/>
                    <a:pt x="809" y="62"/>
                    <a:pt x="809" y="62"/>
                  </a:cubicBezTo>
                  <a:cubicBezTo>
                    <a:pt x="966" y="107"/>
                    <a:pt x="966" y="107"/>
                    <a:pt x="966" y="107"/>
                  </a:cubicBezTo>
                  <a:cubicBezTo>
                    <a:pt x="0" y="740"/>
                    <a:pt x="0" y="740"/>
                    <a:pt x="0" y="740"/>
                  </a:cubicBezTo>
                  <a:cubicBezTo>
                    <a:pt x="36" y="794"/>
                    <a:pt x="36" y="794"/>
                    <a:pt x="36" y="794"/>
                  </a:cubicBezTo>
                  <a:cubicBezTo>
                    <a:pt x="985" y="170"/>
                    <a:pt x="985" y="170"/>
                    <a:pt x="985" y="170"/>
                  </a:cubicBezTo>
                  <a:cubicBezTo>
                    <a:pt x="933" y="342"/>
                    <a:pt x="933" y="342"/>
                    <a:pt x="933" y="342"/>
                  </a:cubicBezTo>
                  <a:cubicBezTo>
                    <a:pt x="994" y="360"/>
                    <a:pt x="994" y="360"/>
                    <a:pt x="994" y="360"/>
                  </a:cubicBezTo>
                  <a:cubicBezTo>
                    <a:pt x="1073" y="104"/>
                    <a:pt x="1073" y="104"/>
                    <a:pt x="1073" y="104"/>
                  </a:cubicBezTo>
                  <a:cubicBezTo>
                    <a:pt x="1078" y="87"/>
                    <a:pt x="1068" y="70"/>
                    <a:pt x="1051"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7" name="Freeform 81"/>
            <p:cNvSpPr>
              <a:spLocks noEditPoints="1"/>
            </p:cNvSpPr>
            <p:nvPr/>
          </p:nvSpPr>
          <p:spPr bwMode="auto">
            <a:xfrm>
              <a:off x="15246350" y="2027238"/>
              <a:ext cx="965200" cy="969963"/>
            </a:xfrm>
            <a:custGeom>
              <a:avLst/>
              <a:gdLst>
                <a:gd name="T0" fmla="*/ 504 w 517"/>
                <a:gd name="T1" fmla="*/ 184 h 521"/>
                <a:gd name="T2" fmla="*/ 487 w 517"/>
                <a:gd name="T3" fmla="*/ 175 h 521"/>
                <a:gd name="T4" fmla="*/ 349 w 517"/>
                <a:gd name="T5" fmla="*/ 154 h 521"/>
                <a:gd name="T6" fmla="*/ 287 w 517"/>
                <a:gd name="T7" fmla="*/ 22 h 521"/>
                <a:gd name="T8" fmla="*/ 244 w 517"/>
                <a:gd name="T9" fmla="*/ 7 h 521"/>
                <a:gd name="T10" fmla="*/ 229 w 517"/>
                <a:gd name="T11" fmla="*/ 22 h 521"/>
                <a:gd name="T12" fmla="*/ 167 w 517"/>
                <a:gd name="T13" fmla="*/ 154 h 521"/>
                <a:gd name="T14" fmla="*/ 29 w 517"/>
                <a:gd name="T15" fmla="*/ 175 h 521"/>
                <a:gd name="T16" fmla="*/ 4 w 517"/>
                <a:gd name="T17" fmla="*/ 197 h 521"/>
                <a:gd name="T18" fmla="*/ 11 w 517"/>
                <a:gd name="T19" fmla="*/ 229 h 521"/>
                <a:gd name="T20" fmla="*/ 112 w 517"/>
                <a:gd name="T21" fmla="*/ 333 h 521"/>
                <a:gd name="T22" fmla="*/ 88 w 517"/>
                <a:gd name="T23" fmla="*/ 479 h 521"/>
                <a:gd name="T24" fmla="*/ 114 w 517"/>
                <a:gd name="T25" fmla="*/ 516 h 521"/>
                <a:gd name="T26" fmla="*/ 135 w 517"/>
                <a:gd name="T27" fmla="*/ 512 h 521"/>
                <a:gd name="T28" fmla="*/ 258 w 517"/>
                <a:gd name="T29" fmla="*/ 444 h 521"/>
                <a:gd name="T30" fmla="*/ 381 w 517"/>
                <a:gd name="T31" fmla="*/ 512 h 521"/>
                <a:gd name="T32" fmla="*/ 424 w 517"/>
                <a:gd name="T33" fmla="*/ 499 h 521"/>
                <a:gd name="T34" fmla="*/ 428 w 517"/>
                <a:gd name="T35" fmla="*/ 479 h 521"/>
                <a:gd name="T36" fmla="*/ 404 w 517"/>
                <a:gd name="T37" fmla="*/ 333 h 521"/>
                <a:gd name="T38" fmla="*/ 505 w 517"/>
                <a:gd name="T39" fmla="*/ 229 h 521"/>
                <a:gd name="T40" fmla="*/ 504 w 517"/>
                <a:gd name="T41" fmla="*/ 184 h 521"/>
                <a:gd name="T42" fmla="*/ 347 w 517"/>
                <a:gd name="T43" fmla="*/ 300 h 521"/>
                <a:gd name="T44" fmla="*/ 338 w 517"/>
                <a:gd name="T45" fmla="*/ 327 h 521"/>
                <a:gd name="T46" fmla="*/ 354 w 517"/>
                <a:gd name="T47" fmla="*/ 424 h 521"/>
                <a:gd name="T48" fmla="*/ 273 w 517"/>
                <a:gd name="T49" fmla="*/ 379 h 521"/>
                <a:gd name="T50" fmla="*/ 243 w 517"/>
                <a:gd name="T51" fmla="*/ 379 h 521"/>
                <a:gd name="T52" fmla="*/ 162 w 517"/>
                <a:gd name="T53" fmla="*/ 424 h 521"/>
                <a:gd name="T54" fmla="*/ 178 w 517"/>
                <a:gd name="T55" fmla="*/ 327 h 521"/>
                <a:gd name="T56" fmla="*/ 169 w 517"/>
                <a:gd name="T57" fmla="*/ 300 h 521"/>
                <a:gd name="T58" fmla="*/ 100 w 517"/>
                <a:gd name="T59" fmla="*/ 229 h 521"/>
                <a:gd name="T60" fmla="*/ 194 w 517"/>
                <a:gd name="T61" fmla="*/ 215 h 521"/>
                <a:gd name="T62" fmla="*/ 218 w 517"/>
                <a:gd name="T63" fmla="*/ 197 h 521"/>
                <a:gd name="T64" fmla="*/ 258 w 517"/>
                <a:gd name="T65" fmla="*/ 111 h 521"/>
                <a:gd name="T66" fmla="*/ 298 w 517"/>
                <a:gd name="T67" fmla="*/ 197 h 521"/>
                <a:gd name="T68" fmla="*/ 322 w 517"/>
                <a:gd name="T69" fmla="*/ 215 h 521"/>
                <a:gd name="T70" fmla="*/ 416 w 517"/>
                <a:gd name="T71" fmla="*/ 229 h 521"/>
                <a:gd name="T72" fmla="*/ 347 w 517"/>
                <a:gd name="T73" fmla="*/ 30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7" h="521">
                  <a:moveTo>
                    <a:pt x="504" y="184"/>
                  </a:moveTo>
                  <a:cubicBezTo>
                    <a:pt x="500" y="180"/>
                    <a:pt x="493" y="177"/>
                    <a:pt x="487" y="175"/>
                  </a:cubicBezTo>
                  <a:cubicBezTo>
                    <a:pt x="349" y="154"/>
                    <a:pt x="349" y="154"/>
                    <a:pt x="349" y="154"/>
                  </a:cubicBezTo>
                  <a:cubicBezTo>
                    <a:pt x="287" y="22"/>
                    <a:pt x="287" y="22"/>
                    <a:pt x="287" y="22"/>
                  </a:cubicBezTo>
                  <a:cubicBezTo>
                    <a:pt x="279" y="6"/>
                    <a:pt x="260" y="0"/>
                    <a:pt x="244" y="7"/>
                  </a:cubicBezTo>
                  <a:cubicBezTo>
                    <a:pt x="238" y="10"/>
                    <a:pt x="232" y="16"/>
                    <a:pt x="229" y="22"/>
                  </a:cubicBezTo>
                  <a:cubicBezTo>
                    <a:pt x="167" y="154"/>
                    <a:pt x="167" y="154"/>
                    <a:pt x="167" y="154"/>
                  </a:cubicBezTo>
                  <a:cubicBezTo>
                    <a:pt x="29" y="175"/>
                    <a:pt x="29" y="175"/>
                    <a:pt x="29" y="175"/>
                  </a:cubicBezTo>
                  <a:cubicBezTo>
                    <a:pt x="17" y="177"/>
                    <a:pt x="7" y="186"/>
                    <a:pt x="4" y="197"/>
                  </a:cubicBezTo>
                  <a:cubicBezTo>
                    <a:pt x="0" y="208"/>
                    <a:pt x="3" y="221"/>
                    <a:pt x="11" y="229"/>
                  </a:cubicBezTo>
                  <a:cubicBezTo>
                    <a:pt x="112" y="333"/>
                    <a:pt x="112" y="333"/>
                    <a:pt x="112" y="333"/>
                  </a:cubicBezTo>
                  <a:cubicBezTo>
                    <a:pt x="88" y="479"/>
                    <a:pt x="88" y="479"/>
                    <a:pt x="88" y="479"/>
                  </a:cubicBezTo>
                  <a:cubicBezTo>
                    <a:pt x="85" y="496"/>
                    <a:pt x="97" y="513"/>
                    <a:pt x="114" y="516"/>
                  </a:cubicBezTo>
                  <a:cubicBezTo>
                    <a:pt x="121" y="517"/>
                    <a:pt x="129" y="515"/>
                    <a:pt x="135" y="512"/>
                  </a:cubicBezTo>
                  <a:cubicBezTo>
                    <a:pt x="258" y="444"/>
                    <a:pt x="258" y="444"/>
                    <a:pt x="258" y="444"/>
                  </a:cubicBezTo>
                  <a:cubicBezTo>
                    <a:pt x="381" y="512"/>
                    <a:pt x="381" y="512"/>
                    <a:pt x="381" y="512"/>
                  </a:cubicBezTo>
                  <a:cubicBezTo>
                    <a:pt x="396" y="521"/>
                    <a:pt x="416" y="515"/>
                    <a:pt x="424" y="499"/>
                  </a:cubicBezTo>
                  <a:cubicBezTo>
                    <a:pt x="428" y="493"/>
                    <a:pt x="429" y="486"/>
                    <a:pt x="428" y="479"/>
                  </a:cubicBezTo>
                  <a:cubicBezTo>
                    <a:pt x="404" y="333"/>
                    <a:pt x="404" y="333"/>
                    <a:pt x="404" y="333"/>
                  </a:cubicBezTo>
                  <a:cubicBezTo>
                    <a:pt x="505" y="229"/>
                    <a:pt x="505" y="229"/>
                    <a:pt x="505" y="229"/>
                  </a:cubicBezTo>
                  <a:cubicBezTo>
                    <a:pt x="517" y="217"/>
                    <a:pt x="517" y="197"/>
                    <a:pt x="504" y="184"/>
                  </a:cubicBezTo>
                  <a:close/>
                  <a:moveTo>
                    <a:pt x="347" y="300"/>
                  </a:moveTo>
                  <a:cubicBezTo>
                    <a:pt x="340" y="307"/>
                    <a:pt x="337" y="317"/>
                    <a:pt x="338" y="327"/>
                  </a:cubicBezTo>
                  <a:cubicBezTo>
                    <a:pt x="354" y="424"/>
                    <a:pt x="354" y="424"/>
                    <a:pt x="354" y="424"/>
                  </a:cubicBezTo>
                  <a:cubicBezTo>
                    <a:pt x="273" y="379"/>
                    <a:pt x="273" y="379"/>
                    <a:pt x="273" y="379"/>
                  </a:cubicBezTo>
                  <a:cubicBezTo>
                    <a:pt x="264" y="374"/>
                    <a:pt x="252" y="374"/>
                    <a:pt x="243" y="379"/>
                  </a:cubicBezTo>
                  <a:cubicBezTo>
                    <a:pt x="162" y="424"/>
                    <a:pt x="162" y="424"/>
                    <a:pt x="162" y="424"/>
                  </a:cubicBezTo>
                  <a:cubicBezTo>
                    <a:pt x="178" y="327"/>
                    <a:pt x="178" y="327"/>
                    <a:pt x="178" y="327"/>
                  </a:cubicBezTo>
                  <a:cubicBezTo>
                    <a:pt x="179" y="317"/>
                    <a:pt x="176" y="307"/>
                    <a:pt x="169" y="300"/>
                  </a:cubicBezTo>
                  <a:cubicBezTo>
                    <a:pt x="100" y="229"/>
                    <a:pt x="100" y="229"/>
                    <a:pt x="100" y="229"/>
                  </a:cubicBezTo>
                  <a:cubicBezTo>
                    <a:pt x="194" y="215"/>
                    <a:pt x="194" y="215"/>
                    <a:pt x="194" y="215"/>
                  </a:cubicBezTo>
                  <a:cubicBezTo>
                    <a:pt x="204" y="213"/>
                    <a:pt x="213" y="207"/>
                    <a:pt x="218" y="197"/>
                  </a:cubicBezTo>
                  <a:cubicBezTo>
                    <a:pt x="258" y="111"/>
                    <a:pt x="258" y="111"/>
                    <a:pt x="258" y="111"/>
                  </a:cubicBezTo>
                  <a:cubicBezTo>
                    <a:pt x="298" y="197"/>
                    <a:pt x="298" y="197"/>
                    <a:pt x="298" y="197"/>
                  </a:cubicBezTo>
                  <a:cubicBezTo>
                    <a:pt x="303" y="207"/>
                    <a:pt x="312" y="213"/>
                    <a:pt x="322" y="215"/>
                  </a:cubicBezTo>
                  <a:cubicBezTo>
                    <a:pt x="416" y="229"/>
                    <a:pt x="416" y="229"/>
                    <a:pt x="416" y="229"/>
                  </a:cubicBezTo>
                  <a:lnTo>
                    <a:pt x="347" y="30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8" name="Freeform 82"/>
            <p:cNvSpPr/>
            <p:nvPr/>
          </p:nvSpPr>
          <p:spPr bwMode="auto">
            <a:xfrm>
              <a:off x="15594013" y="3217863"/>
              <a:ext cx="269875" cy="128588"/>
            </a:xfrm>
            <a:custGeom>
              <a:avLst/>
              <a:gdLst>
                <a:gd name="T0" fmla="*/ 133 w 145"/>
                <a:gd name="T1" fmla="*/ 0 h 69"/>
                <a:gd name="T2" fmla="*/ 72 w 145"/>
                <a:gd name="T3" fmla="*/ 5 h 69"/>
                <a:gd name="T4" fmla="*/ 72 w 145"/>
                <a:gd name="T5" fmla="*/ 5 h 69"/>
                <a:gd name="T6" fmla="*/ 11 w 145"/>
                <a:gd name="T7" fmla="*/ 0 h 69"/>
                <a:gd name="T8" fmla="*/ 0 w 145"/>
                <a:gd name="T9" fmla="*/ 63 h 69"/>
                <a:gd name="T10" fmla="*/ 73 w 145"/>
                <a:gd name="T11" fmla="*/ 69 h 69"/>
                <a:gd name="T12" fmla="*/ 145 w 145"/>
                <a:gd name="T13" fmla="*/ 63 h 69"/>
                <a:gd name="T14" fmla="*/ 133 w 145"/>
                <a:gd name="T15" fmla="*/ 0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9">
                  <a:moveTo>
                    <a:pt x="133" y="0"/>
                  </a:moveTo>
                  <a:cubicBezTo>
                    <a:pt x="113" y="3"/>
                    <a:pt x="93" y="5"/>
                    <a:pt x="72" y="5"/>
                  </a:cubicBezTo>
                  <a:cubicBezTo>
                    <a:pt x="72" y="5"/>
                    <a:pt x="72" y="5"/>
                    <a:pt x="72" y="5"/>
                  </a:cubicBezTo>
                  <a:cubicBezTo>
                    <a:pt x="52" y="5"/>
                    <a:pt x="31" y="3"/>
                    <a:pt x="11" y="0"/>
                  </a:cubicBezTo>
                  <a:cubicBezTo>
                    <a:pt x="0" y="63"/>
                    <a:pt x="0" y="63"/>
                    <a:pt x="0" y="63"/>
                  </a:cubicBezTo>
                  <a:cubicBezTo>
                    <a:pt x="24" y="66"/>
                    <a:pt x="48" y="68"/>
                    <a:pt x="73" y="69"/>
                  </a:cubicBezTo>
                  <a:cubicBezTo>
                    <a:pt x="97" y="69"/>
                    <a:pt x="121" y="67"/>
                    <a:pt x="145" y="63"/>
                  </a:cubicBezTo>
                  <a:lnTo>
                    <a:pt x="13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9" name="Freeform 83"/>
            <p:cNvSpPr/>
            <p:nvPr/>
          </p:nvSpPr>
          <p:spPr bwMode="auto">
            <a:xfrm>
              <a:off x="15840075" y="1806576"/>
              <a:ext cx="273050" cy="195263"/>
            </a:xfrm>
            <a:custGeom>
              <a:avLst/>
              <a:gdLst>
                <a:gd name="T0" fmla="*/ 11 w 147"/>
                <a:gd name="T1" fmla="*/ 0 h 105"/>
                <a:gd name="T2" fmla="*/ 0 w 147"/>
                <a:gd name="T3" fmla="*/ 63 h 105"/>
                <a:gd name="T4" fmla="*/ 115 w 147"/>
                <a:gd name="T5" fmla="*/ 105 h 105"/>
                <a:gd name="T6" fmla="*/ 147 w 147"/>
                <a:gd name="T7" fmla="*/ 49 h 105"/>
                <a:gd name="T8" fmla="*/ 11 w 147"/>
                <a:gd name="T9" fmla="*/ 0 h 105"/>
              </a:gdLst>
              <a:ahLst/>
              <a:cxnLst>
                <a:cxn ang="0">
                  <a:pos x="T0" y="T1"/>
                </a:cxn>
                <a:cxn ang="0">
                  <a:pos x="T2" y="T3"/>
                </a:cxn>
                <a:cxn ang="0">
                  <a:pos x="T4" y="T5"/>
                </a:cxn>
                <a:cxn ang="0">
                  <a:pos x="T6" y="T7"/>
                </a:cxn>
                <a:cxn ang="0">
                  <a:pos x="T8" y="T9"/>
                </a:cxn>
              </a:cxnLst>
              <a:rect l="0" t="0" r="r" b="b"/>
              <a:pathLst>
                <a:path w="147" h="105">
                  <a:moveTo>
                    <a:pt x="11" y="0"/>
                  </a:moveTo>
                  <a:cubicBezTo>
                    <a:pt x="0" y="63"/>
                    <a:pt x="0" y="63"/>
                    <a:pt x="0" y="63"/>
                  </a:cubicBezTo>
                  <a:cubicBezTo>
                    <a:pt x="41" y="70"/>
                    <a:pt x="79" y="84"/>
                    <a:pt x="115" y="105"/>
                  </a:cubicBezTo>
                  <a:cubicBezTo>
                    <a:pt x="147" y="49"/>
                    <a:pt x="147" y="49"/>
                    <a:pt x="147" y="49"/>
                  </a:cubicBezTo>
                  <a:cubicBezTo>
                    <a:pt x="105" y="25"/>
                    <a:pt x="59" y="8"/>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0" name="Freeform 84"/>
            <p:cNvSpPr/>
            <p:nvPr/>
          </p:nvSpPr>
          <p:spPr bwMode="auto">
            <a:xfrm>
              <a:off x="15338425" y="1806576"/>
              <a:ext cx="273050" cy="198438"/>
            </a:xfrm>
            <a:custGeom>
              <a:avLst/>
              <a:gdLst>
                <a:gd name="T0" fmla="*/ 136 w 147"/>
                <a:gd name="T1" fmla="*/ 0 h 106"/>
                <a:gd name="T2" fmla="*/ 0 w 147"/>
                <a:gd name="T3" fmla="*/ 50 h 106"/>
                <a:gd name="T4" fmla="*/ 32 w 147"/>
                <a:gd name="T5" fmla="*/ 106 h 106"/>
                <a:gd name="T6" fmla="*/ 147 w 147"/>
                <a:gd name="T7" fmla="*/ 63 h 106"/>
                <a:gd name="T8" fmla="*/ 136 w 147"/>
                <a:gd name="T9" fmla="*/ 0 h 106"/>
              </a:gdLst>
              <a:ahLst/>
              <a:cxnLst>
                <a:cxn ang="0">
                  <a:pos x="T0" y="T1"/>
                </a:cxn>
                <a:cxn ang="0">
                  <a:pos x="T2" y="T3"/>
                </a:cxn>
                <a:cxn ang="0">
                  <a:pos x="T4" y="T5"/>
                </a:cxn>
                <a:cxn ang="0">
                  <a:pos x="T6" y="T7"/>
                </a:cxn>
                <a:cxn ang="0">
                  <a:pos x="T8" y="T9"/>
                </a:cxn>
              </a:cxnLst>
              <a:rect l="0" t="0" r="r" b="b"/>
              <a:pathLst>
                <a:path w="147" h="106">
                  <a:moveTo>
                    <a:pt x="136" y="0"/>
                  </a:moveTo>
                  <a:cubicBezTo>
                    <a:pt x="88" y="9"/>
                    <a:pt x="42" y="26"/>
                    <a:pt x="0" y="50"/>
                  </a:cubicBezTo>
                  <a:cubicBezTo>
                    <a:pt x="32" y="106"/>
                    <a:pt x="32" y="106"/>
                    <a:pt x="32" y="106"/>
                  </a:cubicBezTo>
                  <a:cubicBezTo>
                    <a:pt x="68" y="85"/>
                    <a:pt x="106" y="71"/>
                    <a:pt x="147" y="63"/>
                  </a:cubicBezTo>
                  <a:lnTo>
                    <a:pt x="13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1" name="Freeform 85"/>
            <p:cNvSpPr/>
            <p:nvPr/>
          </p:nvSpPr>
          <p:spPr bwMode="auto">
            <a:xfrm>
              <a:off x="16055975" y="2992438"/>
              <a:ext cx="266700" cy="249238"/>
            </a:xfrm>
            <a:custGeom>
              <a:avLst/>
              <a:gdLst>
                <a:gd name="T0" fmla="*/ 94 w 143"/>
                <a:gd name="T1" fmla="*/ 0 h 134"/>
                <a:gd name="T2" fmla="*/ 0 w 143"/>
                <a:gd name="T3" fmla="*/ 79 h 134"/>
                <a:gd name="T4" fmla="*/ 32 w 143"/>
                <a:gd name="T5" fmla="*/ 134 h 134"/>
                <a:gd name="T6" fmla="*/ 143 w 143"/>
                <a:gd name="T7" fmla="*/ 41 h 134"/>
                <a:gd name="T8" fmla="*/ 94 w 143"/>
                <a:gd name="T9" fmla="*/ 0 h 134"/>
              </a:gdLst>
              <a:ahLst/>
              <a:cxnLst>
                <a:cxn ang="0">
                  <a:pos x="T0" y="T1"/>
                </a:cxn>
                <a:cxn ang="0">
                  <a:pos x="T2" y="T3"/>
                </a:cxn>
                <a:cxn ang="0">
                  <a:pos x="T4" y="T5"/>
                </a:cxn>
                <a:cxn ang="0">
                  <a:pos x="T6" y="T7"/>
                </a:cxn>
                <a:cxn ang="0">
                  <a:pos x="T8" y="T9"/>
                </a:cxn>
              </a:cxnLst>
              <a:rect l="0" t="0" r="r" b="b"/>
              <a:pathLst>
                <a:path w="143" h="134">
                  <a:moveTo>
                    <a:pt x="94" y="0"/>
                  </a:moveTo>
                  <a:cubicBezTo>
                    <a:pt x="67" y="32"/>
                    <a:pt x="36" y="58"/>
                    <a:pt x="0" y="79"/>
                  </a:cubicBezTo>
                  <a:cubicBezTo>
                    <a:pt x="32" y="134"/>
                    <a:pt x="32" y="134"/>
                    <a:pt x="32" y="134"/>
                  </a:cubicBezTo>
                  <a:cubicBezTo>
                    <a:pt x="74" y="110"/>
                    <a:pt x="112" y="78"/>
                    <a:pt x="143" y="41"/>
                  </a:cubicBezTo>
                  <a:lnTo>
                    <a:pt x="9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2" name="Freeform 86"/>
            <p:cNvSpPr/>
            <p:nvPr/>
          </p:nvSpPr>
          <p:spPr bwMode="auto">
            <a:xfrm>
              <a:off x="16344900" y="2568576"/>
              <a:ext cx="158750" cy="266700"/>
            </a:xfrm>
            <a:custGeom>
              <a:avLst/>
              <a:gdLst>
                <a:gd name="T0" fmla="*/ 71 w 85"/>
                <a:gd name="T1" fmla="*/ 0 h 143"/>
                <a:gd name="T2" fmla="*/ 21 w 85"/>
                <a:gd name="T3" fmla="*/ 1 h 143"/>
                <a:gd name="T4" fmla="*/ 0 w 85"/>
                <a:gd name="T5" fmla="*/ 121 h 143"/>
                <a:gd name="T6" fmla="*/ 60 w 85"/>
                <a:gd name="T7" fmla="*/ 143 h 143"/>
                <a:gd name="T8" fmla="*/ 85 w 85"/>
                <a:gd name="T9" fmla="*/ 0 h 143"/>
                <a:gd name="T10" fmla="*/ 71 w 85"/>
                <a:gd name="T11" fmla="*/ 0 h 143"/>
              </a:gdLst>
              <a:ahLst/>
              <a:cxnLst>
                <a:cxn ang="0">
                  <a:pos x="T0" y="T1"/>
                </a:cxn>
                <a:cxn ang="0">
                  <a:pos x="T2" y="T3"/>
                </a:cxn>
                <a:cxn ang="0">
                  <a:pos x="T4" y="T5"/>
                </a:cxn>
                <a:cxn ang="0">
                  <a:pos x="T6" y="T7"/>
                </a:cxn>
                <a:cxn ang="0">
                  <a:pos x="T8" y="T9"/>
                </a:cxn>
                <a:cxn ang="0">
                  <a:pos x="T10" y="T11"/>
                </a:cxn>
              </a:cxnLst>
              <a:rect l="0" t="0" r="r" b="b"/>
              <a:pathLst>
                <a:path w="85" h="143">
                  <a:moveTo>
                    <a:pt x="71" y="0"/>
                  </a:moveTo>
                  <a:cubicBezTo>
                    <a:pt x="21" y="1"/>
                    <a:pt x="21" y="1"/>
                    <a:pt x="21" y="1"/>
                  </a:cubicBezTo>
                  <a:cubicBezTo>
                    <a:pt x="21" y="42"/>
                    <a:pt x="14" y="83"/>
                    <a:pt x="0" y="121"/>
                  </a:cubicBezTo>
                  <a:cubicBezTo>
                    <a:pt x="60" y="143"/>
                    <a:pt x="60" y="143"/>
                    <a:pt x="60" y="143"/>
                  </a:cubicBezTo>
                  <a:cubicBezTo>
                    <a:pt x="77" y="97"/>
                    <a:pt x="85" y="49"/>
                    <a:pt x="85" y="0"/>
                  </a:cubicBezTo>
                  <a:lnTo>
                    <a:pt x="7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3" name="Freeform 87"/>
            <p:cNvSpPr/>
            <p:nvPr/>
          </p:nvSpPr>
          <p:spPr bwMode="auto">
            <a:xfrm>
              <a:off x="16229013" y="2070101"/>
              <a:ext cx="225425" cy="273050"/>
            </a:xfrm>
            <a:custGeom>
              <a:avLst/>
              <a:gdLst>
                <a:gd name="T0" fmla="*/ 49 w 121"/>
                <a:gd name="T1" fmla="*/ 0 h 147"/>
                <a:gd name="T2" fmla="*/ 0 w 121"/>
                <a:gd name="T3" fmla="*/ 42 h 147"/>
                <a:gd name="T4" fmla="*/ 61 w 121"/>
                <a:gd name="T5" fmla="*/ 147 h 147"/>
                <a:gd name="T6" fmla="*/ 121 w 121"/>
                <a:gd name="T7" fmla="*/ 125 h 147"/>
                <a:gd name="T8" fmla="*/ 49 w 121"/>
                <a:gd name="T9" fmla="*/ 0 h 147"/>
              </a:gdLst>
              <a:ahLst/>
              <a:cxnLst>
                <a:cxn ang="0">
                  <a:pos x="T0" y="T1"/>
                </a:cxn>
                <a:cxn ang="0">
                  <a:pos x="T2" y="T3"/>
                </a:cxn>
                <a:cxn ang="0">
                  <a:pos x="T4" y="T5"/>
                </a:cxn>
                <a:cxn ang="0">
                  <a:pos x="T6" y="T7"/>
                </a:cxn>
                <a:cxn ang="0">
                  <a:pos x="T8" y="T9"/>
                </a:cxn>
              </a:cxnLst>
              <a:rect l="0" t="0" r="r" b="b"/>
              <a:pathLst>
                <a:path w="121" h="147">
                  <a:moveTo>
                    <a:pt x="49" y="0"/>
                  </a:moveTo>
                  <a:cubicBezTo>
                    <a:pt x="0" y="42"/>
                    <a:pt x="0" y="42"/>
                    <a:pt x="0" y="42"/>
                  </a:cubicBezTo>
                  <a:cubicBezTo>
                    <a:pt x="26" y="73"/>
                    <a:pt x="47" y="109"/>
                    <a:pt x="61" y="147"/>
                  </a:cubicBezTo>
                  <a:cubicBezTo>
                    <a:pt x="121" y="125"/>
                    <a:pt x="121" y="125"/>
                    <a:pt x="121" y="125"/>
                  </a:cubicBezTo>
                  <a:cubicBezTo>
                    <a:pt x="105" y="80"/>
                    <a:pt x="80" y="37"/>
                    <a:pt x="4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4" name="Freeform 88"/>
            <p:cNvSpPr/>
            <p:nvPr/>
          </p:nvSpPr>
          <p:spPr bwMode="auto">
            <a:xfrm>
              <a:off x="14998700" y="2073276"/>
              <a:ext cx="225425" cy="274638"/>
            </a:xfrm>
            <a:custGeom>
              <a:avLst/>
              <a:gdLst>
                <a:gd name="T0" fmla="*/ 72 w 121"/>
                <a:gd name="T1" fmla="*/ 0 h 147"/>
                <a:gd name="T2" fmla="*/ 0 w 121"/>
                <a:gd name="T3" fmla="*/ 126 h 147"/>
                <a:gd name="T4" fmla="*/ 60 w 121"/>
                <a:gd name="T5" fmla="*/ 147 h 147"/>
                <a:gd name="T6" fmla="*/ 121 w 121"/>
                <a:gd name="T7" fmla="*/ 41 h 147"/>
                <a:gd name="T8" fmla="*/ 72 w 121"/>
                <a:gd name="T9" fmla="*/ 0 h 147"/>
              </a:gdLst>
              <a:ahLst/>
              <a:cxnLst>
                <a:cxn ang="0">
                  <a:pos x="T0" y="T1"/>
                </a:cxn>
                <a:cxn ang="0">
                  <a:pos x="T2" y="T3"/>
                </a:cxn>
                <a:cxn ang="0">
                  <a:pos x="T4" y="T5"/>
                </a:cxn>
                <a:cxn ang="0">
                  <a:pos x="T6" y="T7"/>
                </a:cxn>
                <a:cxn ang="0">
                  <a:pos x="T8" y="T9"/>
                </a:cxn>
              </a:cxnLst>
              <a:rect l="0" t="0" r="r" b="b"/>
              <a:pathLst>
                <a:path w="121" h="147">
                  <a:moveTo>
                    <a:pt x="72" y="0"/>
                  </a:moveTo>
                  <a:cubicBezTo>
                    <a:pt x="41" y="38"/>
                    <a:pt x="16" y="80"/>
                    <a:pt x="0" y="126"/>
                  </a:cubicBezTo>
                  <a:cubicBezTo>
                    <a:pt x="60" y="147"/>
                    <a:pt x="60" y="147"/>
                    <a:pt x="60" y="147"/>
                  </a:cubicBezTo>
                  <a:cubicBezTo>
                    <a:pt x="74" y="109"/>
                    <a:pt x="94" y="73"/>
                    <a:pt x="121" y="41"/>
                  </a:cubicBezTo>
                  <a:lnTo>
                    <a:pt x="7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5" name="Freeform 89"/>
            <p:cNvSpPr/>
            <p:nvPr/>
          </p:nvSpPr>
          <p:spPr bwMode="auto">
            <a:xfrm>
              <a:off x="15135225" y="2994026"/>
              <a:ext cx="263525" cy="249238"/>
            </a:xfrm>
            <a:custGeom>
              <a:avLst/>
              <a:gdLst>
                <a:gd name="T0" fmla="*/ 49 w 142"/>
                <a:gd name="T1" fmla="*/ 0 h 134"/>
                <a:gd name="T2" fmla="*/ 0 w 142"/>
                <a:gd name="T3" fmla="*/ 41 h 134"/>
                <a:gd name="T4" fmla="*/ 110 w 142"/>
                <a:gd name="T5" fmla="*/ 134 h 134"/>
                <a:gd name="T6" fmla="*/ 142 w 142"/>
                <a:gd name="T7" fmla="*/ 78 h 134"/>
                <a:gd name="T8" fmla="*/ 49 w 142"/>
                <a:gd name="T9" fmla="*/ 0 h 134"/>
              </a:gdLst>
              <a:ahLst/>
              <a:cxnLst>
                <a:cxn ang="0">
                  <a:pos x="T0" y="T1"/>
                </a:cxn>
                <a:cxn ang="0">
                  <a:pos x="T2" y="T3"/>
                </a:cxn>
                <a:cxn ang="0">
                  <a:pos x="T4" y="T5"/>
                </a:cxn>
                <a:cxn ang="0">
                  <a:pos x="T6" y="T7"/>
                </a:cxn>
                <a:cxn ang="0">
                  <a:pos x="T8" y="T9"/>
                </a:cxn>
              </a:cxnLst>
              <a:rect l="0" t="0" r="r" b="b"/>
              <a:pathLst>
                <a:path w="142" h="134">
                  <a:moveTo>
                    <a:pt x="49" y="0"/>
                  </a:moveTo>
                  <a:cubicBezTo>
                    <a:pt x="0" y="41"/>
                    <a:pt x="0" y="41"/>
                    <a:pt x="0" y="41"/>
                  </a:cubicBezTo>
                  <a:cubicBezTo>
                    <a:pt x="31" y="78"/>
                    <a:pt x="68" y="109"/>
                    <a:pt x="110" y="134"/>
                  </a:cubicBezTo>
                  <a:cubicBezTo>
                    <a:pt x="142" y="78"/>
                    <a:pt x="142" y="78"/>
                    <a:pt x="142" y="78"/>
                  </a:cubicBezTo>
                  <a:cubicBezTo>
                    <a:pt x="107" y="58"/>
                    <a:pt x="75" y="31"/>
                    <a:pt x="4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6" name="Freeform 90"/>
            <p:cNvSpPr/>
            <p:nvPr/>
          </p:nvSpPr>
          <p:spPr bwMode="auto">
            <a:xfrm>
              <a:off x="14951075" y="2573338"/>
              <a:ext cx="158750" cy="263525"/>
            </a:xfrm>
            <a:custGeom>
              <a:avLst/>
              <a:gdLst>
                <a:gd name="T0" fmla="*/ 64 w 85"/>
                <a:gd name="T1" fmla="*/ 0 h 142"/>
                <a:gd name="T2" fmla="*/ 0 w 85"/>
                <a:gd name="T3" fmla="*/ 0 h 142"/>
                <a:gd name="T4" fmla="*/ 25 w 85"/>
                <a:gd name="T5" fmla="*/ 142 h 142"/>
                <a:gd name="T6" fmla="*/ 85 w 85"/>
                <a:gd name="T7" fmla="*/ 120 h 142"/>
                <a:gd name="T8" fmla="*/ 64 w 85"/>
                <a:gd name="T9" fmla="*/ 0 h 142"/>
              </a:gdLst>
              <a:ahLst/>
              <a:cxnLst>
                <a:cxn ang="0">
                  <a:pos x="T0" y="T1"/>
                </a:cxn>
                <a:cxn ang="0">
                  <a:pos x="T2" y="T3"/>
                </a:cxn>
                <a:cxn ang="0">
                  <a:pos x="T4" y="T5"/>
                </a:cxn>
                <a:cxn ang="0">
                  <a:pos x="T6" y="T7"/>
                </a:cxn>
                <a:cxn ang="0">
                  <a:pos x="T8" y="T9"/>
                </a:cxn>
              </a:cxnLst>
              <a:rect l="0" t="0" r="r" b="b"/>
              <a:pathLst>
                <a:path w="85" h="142">
                  <a:moveTo>
                    <a:pt x="64" y="0"/>
                  </a:moveTo>
                  <a:cubicBezTo>
                    <a:pt x="0" y="0"/>
                    <a:pt x="0" y="0"/>
                    <a:pt x="0" y="0"/>
                  </a:cubicBezTo>
                  <a:cubicBezTo>
                    <a:pt x="0" y="48"/>
                    <a:pt x="9" y="96"/>
                    <a:pt x="25" y="142"/>
                  </a:cubicBezTo>
                  <a:cubicBezTo>
                    <a:pt x="85" y="120"/>
                    <a:pt x="85" y="120"/>
                    <a:pt x="85" y="120"/>
                  </a:cubicBezTo>
                  <a:cubicBezTo>
                    <a:pt x="71" y="81"/>
                    <a:pt x="64" y="41"/>
                    <a:pt x="6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grpSp>
        <p:nvGrpSpPr>
          <p:cNvPr id="117" name="组合 116"/>
          <p:cNvGrpSpPr/>
          <p:nvPr/>
        </p:nvGrpSpPr>
        <p:grpSpPr>
          <a:xfrm>
            <a:off x="3520700" y="3126148"/>
            <a:ext cx="441160" cy="438109"/>
            <a:chOff x="-2797176" y="2720975"/>
            <a:chExt cx="2295525" cy="2279650"/>
          </a:xfrm>
          <a:gradFill>
            <a:gsLst>
              <a:gs pos="0">
                <a:srgbClr val="8BBAD4"/>
              </a:gs>
              <a:gs pos="98000">
                <a:srgbClr val="2F557A"/>
              </a:gs>
            </a:gsLst>
            <a:lin ang="5400000" scaled="1"/>
          </a:gradFill>
        </p:grpSpPr>
        <p:sp>
          <p:nvSpPr>
            <p:cNvPr id="118" name="Freeform 94"/>
            <p:cNvSpPr>
              <a:spLocks noEditPoints="1"/>
            </p:cNvSpPr>
            <p:nvPr/>
          </p:nvSpPr>
          <p:spPr bwMode="auto">
            <a:xfrm>
              <a:off x="-2365376" y="2720975"/>
              <a:ext cx="1443038" cy="1444625"/>
            </a:xfrm>
            <a:custGeom>
              <a:avLst/>
              <a:gdLst>
                <a:gd name="T0" fmla="*/ 387 w 773"/>
                <a:gd name="T1" fmla="*/ 774 h 774"/>
                <a:gd name="T2" fmla="*/ 385 w 773"/>
                <a:gd name="T3" fmla="*/ 1 h 774"/>
                <a:gd name="T4" fmla="*/ 550 w 773"/>
                <a:gd name="T5" fmla="*/ 690 h 774"/>
                <a:gd name="T6" fmla="*/ 378 w 773"/>
                <a:gd name="T7" fmla="*/ 41 h 774"/>
                <a:gd name="T8" fmla="*/ 223 w 773"/>
                <a:gd name="T9" fmla="*/ 689 h 774"/>
                <a:gd name="T10" fmla="*/ 205 w 773"/>
                <a:gd name="T11" fmla="*/ 622 h 774"/>
                <a:gd name="T12" fmla="*/ 143 w 773"/>
                <a:gd name="T13" fmla="*/ 526 h 774"/>
                <a:gd name="T14" fmla="*/ 149 w 773"/>
                <a:gd name="T15" fmla="*/ 360 h 774"/>
                <a:gd name="T16" fmla="*/ 162 w 773"/>
                <a:gd name="T17" fmla="*/ 236 h 774"/>
                <a:gd name="T18" fmla="*/ 268 w 773"/>
                <a:gd name="T19" fmla="*/ 170 h 774"/>
                <a:gd name="T20" fmla="*/ 510 w 773"/>
                <a:gd name="T21" fmla="*/ 188 h 774"/>
                <a:gd name="T22" fmla="*/ 611 w 773"/>
                <a:gd name="T23" fmla="*/ 540 h 774"/>
                <a:gd name="T24" fmla="*/ 550 w 773"/>
                <a:gd name="T25" fmla="*/ 677 h 774"/>
                <a:gd name="T26" fmla="*/ 488 w 773"/>
                <a:gd name="T27" fmla="*/ 408 h 774"/>
                <a:gd name="T28" fmla="*/ 286 w 773"/>
                <a:gd name="T29" fmla="*/ 429 h 774"/>
                <a:gd name="T30" fmla="*/ 379 w 773"/>
                <a:gd name="T31" fmla="*/ 484 h 774"/>
                <a:gd name="T32" fmla="*/ 388 w 773"/>
                <a:gd name="T33" fmla="*/ 590 h 774"/>
                <a:gd name="T34" fmla="*/ 244 w 773"/>
                <a:gd name="T35" fmla="*/ 414 h 774"/>
                <a:gd name="T36" fmla="*/ 339 w 773"/>
                <a:gd name="T37" fmla="*/ 386 h 774"/>
                <a:gd name="T38" fmla="*/ 349 w 773"/>
                <a:gd name="T39" fmla="*/ 331 h 774"/>
                <a:gd name="T40" fmla="*/ 252 w 773"/>
                <a:gd name="T41" fmla="*/ 327 h 774"/>
                <a:gd name="T42" fmla="*/ 184 w 773"/>
                <a:gd name="T43" fmla="*/ 519 h 774"/>
                <a:gd name="T44" fmla="*/ 250 w 773"/>
                <a:gd name="T45" fmla="*/ 609 h 774"/>
                <a:gd name="T46" fmla="*/ 265 w 773"/>
                <a:gd name="T47" fmla="*/ 698 h 774"/>
                <a:gd name="T48" fmla="*/ 497 w 773"/>
                <a:gd name="T49" fmla="*/ 714 h 774"/>
                <a:gd name="T50" fmla="*/ 508 w 773"/>
                <a:gd name="T51" fmla="*/ 640 h 774"/>
                <a:gd name="T52" fmla="*/ 568 w 773"/>
                <a:gd name="T53" fmla="*/ 560 h 774"/>
                <a:gd name="T54" fmla="*/ 488 w 773"/>
                <a:gd name="T55" fmla="*/ 408 h 774"/>
                <a:gd name="T56" fmla="*/ 467 w 773"/>
                <a:gd name="T57" fmla="*/ 198 h 774"/>
                <a:gd name="T58" fmla="*/ 407 w 773"/>
                <a:gd name="T59" fmla="*/ 197 h 774"/>
                <a:gd name="T60" fmla="*/ 439 w 773"/>
                <a:gd name="T61" fmla="*/ 386 h 774"/>
                <a:gd name="T62" fmla="*/ 467 w 773"/>
                <a:gd name="T63" fmla="*/ 276 h 774"/>
                <a:gd name="T64" fmla="*/ 569 w 773"/>
                <a:gd name="T65" fmla="*/ 256 h 774"/>
                <a:gd name="T66" fmla="*/ 509 w 773"/>
                <a:gd name="T67" fmla="*/ 256 h 774"/>
                <a:gd name="T68" fmla="*/ 539 w 773"/>
                <a:gd name="T69" fmla="*/ 386 h 774"/>
                <a:gd name="T70" fmla="*/ 569 w 773"/>
                <a:gd name="T71" fmla="*/ 306 h 774"/>
                <a:gd name="T72" fmla="*/ 365 w 773"/>
                <a:gd name="T73" fmla="*/ 190 h 774"/>
                <a:gd name="T74" fmla="*/ 307 w 773"/>
                <a:gd name="T75" fmla="*/ 188 h 774"/>
                <a:gd name="T76" fmla="*/ 365 w 773"/>
                <a:gd name="T77" fmla="*/ 290 h 774"/>
                <a:gd name="T78" fmla="*/ 263 w 773"/>
                <a:gd name="T79" fmla="*/ 231 h 774"/>
                <a:gd name="T80" fmla="*/ 205 w 773"/>
                <a:gd name="T81" fmla="*/ 227 h 774"/>
                <a:gd name="T82" fmla="*/ 264 w 773"/>
                <a:gd name="T83" fmla="*/ 283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3" h="774">
                  <a:moveTo>
                    <a:pt x="772" y="387"/>
                  </a:moveTo>
                  <a:cubicBezTo>
                    <a:pt x="773" y="600"/>
                    <a:pt x="600" y="774"/>
                    <a:pt x="387" y="774"/>
                  </a:cubicBezTo>
                  <a:cubicBezTo>
                    <a:pt x="172" y="774"/>
                    <a:pt x="0" y="601"/>
                    <a:pt x="0" y="385"/>
                  </a:cubicBezTo>
                  <a:cubicBezTo>
                    <a:pt x="1" y="174"/>
                    <a:pt x="173" y="1"/>
                    <a:pt x="385" y="1"/>
                  </a:cubicBezTo>
                  <a:cubicBezTo>
                    <a:pt x="599" y="0"/>
                    <a:pt x="772" y="173"/>
                    <a:pt x="772" y="387"/>
                  </a:cubicBezTo>
                  <a:close/>
                  <a:moveTo>
                    <a:pt x="550" y="690"/>
                  </a:moveTo>
                  <a:cubicBezTo>
                    <a:pt x="659" y="637"/>
                    <a:pt x="763" y="489"/>
                    <a:pt x="724" y="310"/>
                  </a:cubicBezTo>
                  <a:cubicBezTo>
                    <a:pt x="690" y="154"/>
                    <a:pt x="539" y="36"/>
                    <a:pt x="378" y="41"/>
                  </a:cubicBezTo>
                  <a:cubicBezTo>
                    <a:pt x="210" y="46"/>
                    <a:pt x="67" y="174"/>
                    <a:pt x="44" y="335"/>
                  </a:cubicBezTo>
                  <a:cubicBezTo>
                    <a:pt x="19" y="514"/>
                    <a:pt x="130" y="648"/>
                    <a:pt x="223" y="689"/>
                  </a:cubicBezTo>
                  <a:cubicBezTo>
                    <a:pt x="223" y="681"/>
                    <a:pt x="222" y="673"/>
                    <a:pt x="224" y="665"/>
                  </a:cubicBezTo>
                  <a:cubicBezTo>
                    <a:pt x="226" y="647"/>
                    <a:pt x="220" y="633"/>
                    <a:pt x="205" y="622"/>
                  </a:cubicBezTo>
                  <a:cubicBezTo>
                    <a:pt x="192" y="611"/>
                    <a:pt x="180" y="599"/>
                    <a:pt x="168" y="586"/>
                  </a:cubicBezTo>
                  <a:cubicBezTo>
                    <a:pt x="152" y="570"/>
                    <a:pt x="143" y="550"/>
                    <a:pt x="143" y="526"/>
                  </a:cubicBezTo>
                  <a:cubicBezTo>
                    <a:pt x="142" y="481"/>
                    <a:pt x="142" y="437"/>
                    <a:pt x="143" y="392"/>
                  </a:cubicBezTo>
                  <a:cubicBezTo>
                    <a:pt x="143" y="381"/>
                    <a:pt x="144" y="369"/>
                    <a:pt x="149" y="360"/>
                  </a:cubicBezTo>
                  <a:cubicBezTo>
                    <a:pt x="165" y="335"/>
                    <a:pt x="162" y="308"/>
                    <a:pt x="162" y="281"/>
                  </a:cubicBezTo>
                  <a:cubicBezTo>
                    <a:pt x="162" y="266"/>
                    <a:pt x="162" y="251"/>
                    <a:pt x="162" y="236"/>
                  </a:cubicBezTo>
                  <a:cubicBezTo>
                    <a:pt x="164" y="190"/>
                    <a:pt x="198" y="160"/>
                    <a:pt x="242" y="164"/>
                  </a:cubicBezTo>
                  <a:cubicBezTo>
                    <a:pt x="251" y="165"/>
                    <a:pt x="259" y="168"/>
                    <a:pt x="268" y="170"/>
                  </a:cubicBezTo>
                  <a:cubicBezTo>
                    <a:pt x="294" y="116"/>
                    <a:pt x="345" y="110"/>
                    <a:pt x="387" y="142"/>
                  </a:cubicBezTo>
                  <a:cubicBezTo>
                    <a:pt x="432" y="105"/>
                    <a:pt x="495" y="121"/>
                    <a:pt x="510" y="188"/>
                  </a:cubicBezTo>
                  <a:cubicBezTo>
                    <a:pt x="576" y="175"/>
                    <a:pt x="611" y="204"/>
                    <a:pt x="611" y="273"/>
                  </a:cubicBezTo>
                  <a:cubicBezTo>
                    <a:pt x="611" y="362"/>
                    <a:pt x="611" y="451"/>
                    <a:pt x="611" y="540"/>
                  </a:cubicBezTo>
                  <a:cubicBezTo>
                    <a:pt x="611" y="576"/>
                    <a:pt x="601" y="609"/>
                    <a:pt x="570" y="631"/>
                  </a:cubicBezTo>
                  <a:cubicBezTo>
                    <a:pt x="552" y="643"/>
                    <a:pt x="547" y="657"/>
                    <a:pt x="550" y="677"/>
                  </a:cubicBezTo>
                  <a:cubicBezTo>
                    <a:pt x="550" y="681"/>
                    <a:pt x="550" y="684"/>
                    <a:pt x="550" y="690"/>
                  </a:cubicBezTo>
                  <a:close/>
                  <a:moveTo>
                    <a:pt x="488" y="408"/>
                  </a:moveTo>
                  <a:cubicBezTo>
                    <a:pt x="454" y="435"/>
                    <a:pt x="420" y="435"/>
                    <a:pt x="386" y="407"/>
                  </a:cubicBezTo>
                  <a:cubicBezTo>
                    <a:pt x="358" y="437"/>
                    <a:pt x="320" y="425"/>
                    <a:pt x="286" y="429"/>
                  </a:cubicBezTo>
                  <a:cubicBezTo>
                    <a:pt x="284" y="447"/>
                    <a:pt x="297" y="447"/>
                    <a:pt x="306" y="449"/>
                  </a:cubicBezTo>
                  <a:cubicBezTo>
                    <a:pt x="334" y="455"/>
                    <a:pt x="359" y="465"/>
                    <a:pt x="379" y="484"/>
                  </a:cubicBezTo>
                  <a:cubicBezTo>
                    <a:pt x="410" y="512"/>
                    <a:pt x="427" y="547"/>
                    <a:pt x="426" y="590"/>
                  </a:cubicBezTo>
                  <a:cubicBezTo>
                    <a:pt x="412" y="590"/>
                    <a:pt x="400" y="590"/>
                    <a:pt x="388" y="590"/>
                  </a:cubicBezTo>
                  <a:cubicBezTo>
                    <a:pt x="378" y="533"/>
                    <a:pt x="351" y="502"/>
                    <a:pt x="306" y="491"/>
                  </a:cubicBezTo>
                  <a:cubicBezTo>
                    <a:pt x="247" y="476"/>
                    <a:pt x="241" y="464"/>
                    <a:pt x="244" y="414"/>
                  </a:cubicBezTo>
                  <a:cubicBezTo>
                    <a:pt x="245" y="394"/>
                    <a:pt x="251" y="387"/>
                    <a:pt x="272" y="387"/>
                  </a:cubicBezTo>
                  <a:cubicBezTo>
                    <a:pt x="294" y="386"/>
                    <a:pt x="317" y="387"/>
                    <a:pt x="339" y="386"/>
                  </a:cubicBezTo>
                  <a:cubicBezTo>
                    <a:pt x="354" y="386"/>
                    <a:pt x="362" y="377"/>
                    <a:pt x="365" y="363"/>
                  </a:cubicBezTo>
                  <a:cubicBezTo>
                    <a:pt x="367" y="348"/>
                    <a:pt x="362" y="337"/>
                    <a:pt x="349" y="331"/>
                  </a:cubicBezTo>
                  <a:cubicBezTo>
                    <a:pt x="343" y="328"/>
                    <a:pt x="336" y="327"/>
                    <a:pt x="330" y="327"/>
                  </a:cubicBezTo>
                  <a:cubicBezTo>
                    <a:pt x="304" y="326"/>
                    <a:pt x="278" y="326"/>
                    <a:pt x="252" y="327"/>
                  </a:cubicBezTo>
                  <a:cubicBezTo>
                    <a:pt x="211" y="329"/>
                    <a:pt x="183" y="358"/>
                    <a:pt x="183" y="399"/>
                  </a:cubicBezTo>
                  <a:cubicBezTo>
                    <a:pt x="183" y="439"/>
                    <a:pt x="181" y="479"/>
                    <a:pt x="184" y="519"/>
                  </a:cubicBezTo>
                  <a:cubicBezTo>
                    <a:pt x="185" y="533"/>
                    <a:pt x="192" y="549"/>
                    <a:pt x="201" y="560"/>
                  </a:cubicBezTo>
                  <a:cubicBezTo>
                    <a:pt x="215" y="578"/>
                    <a:pt x="233" y="593"/>
                    <a:pt x="250" y="609"/>
                  </a:cubicBezTo>
                  <a:cubicBezTo>
                    <a:pt x="261" y="618"/>
                    <a:pt x="265" y="629"/>
                    <a:pt x="265" y="644"/>
                  </a:cubicBezTo>
                  <a:cubicBezTo>
                    <a:pt x="264" y="662"/>
                    <a:pt x="264" y="680"/>
                    <a:pt x="265" y="698"/>
                  </a:cubicBezTo>
                  <a:cubicBezTo>
                    <a:pt x="265" y="704"/>
                    <a:pt x="270" y="712"/>
                    <a:pt x="275" y="714"/>
                  </a:cubicBezTo>
                  <a:cubicBezTo>
                    <a:pt x="349" y="740"/>
                    <a:pt x="423" y="740"/>
                    <a:pt x="497" y="714"/>
                  </a:cubicBezTo>
                  <a:cubicBezTo>
                    <a:pt x="502" y="712"/>
                    <a:pt x="507" y="704"/>
                    <a:pt x="508" y="699"/>
                  </a:cubicBezTo>
                  <a:cubicBezTo>
                    <a:pt x="509" y="679"/>
                    <a:pt x="509" y="660"/>
                    <a:pt x="508" y="640"/>
                  </a:cubicBezTo>
                  <a:cubicBezTo>
                    <a:pt x="508" y="625"/>
                    <a:pt x="513" y="616"/>
                    <a:pt x="528" y="610"/>
                  </a:cubicBezTo>
                  <a:cubicBezTo>
                    <a:pt x="550" y="601"/>
                    <a:pt x="566" y="583"/>
                    <a:pt x="568" y="560"/>
                  </a:cubicBezTo>
                  <a:cubicBezTo>
                    <a:pt x="570" y="515"/>
                    <a:pt x="568" y="469"/>
                    <a:pt x="568" y="424"/>
                  </a:cubicBezTo>
                  <a:cubicBezTo>
                    <a:pt x="529" y="431"/>
                    <a:pt x="517" y="429"/>
                    <a:pt x="488" y="408"/>
                  </a:cubicBezTo>
                  <a:close/>
                  <a:moveTo>
                    <a:pt x="467" y="276"/>
                  </a:moveTo>
                  <a:cubicBezTo>
                    <a:pt x="467" y="250"/>
                    <a:pt x="467" y="224"/>
                    <a:pt x="467" y="198"/>
                  </a:cubicBezTo>
                  <a:cubicBezTo>
                    <a:pt x="467" y="177"/>
                    <a:pt x="456" y="164"/>
                    <a:pt x="438" y="164"/>
                  </a:cubicBezTo>
                  <a:cubicBezTo>
                    <a:pt x="420" y="164"/>
                    <a:pt x="407" y="176"/>
                    <a:pt x="407" y="197"/>
                  </a:cubicBezTo>
                  <a:cubicBezTo>
                    <a:pt x="407" y="249"/>
                    <a:pt x="407" y="302"/>
                    <a:pt x="407" y="354"/>
                  </a:cubicBezTo>
                  <a:cubicBezTo>
                    <a:pt x="408" y="376"/>
                    <a:pt x="420" y="387"/>
                    <a:pt x="439" y="386"/>
                  </a:cubicBezTo>
                  <a:cubicBezTo>
                    <a:pt x="456" y="386"/>
                    <a:pt x="467" y="375"/>
                    <a:pt x="467" y="354"/>
                  </a:cubicBezTo>
                  <a:cubicBezTo>
                    <a:pt x="468" y="328"/>
                    <a:pt x="467" y="302"/>
                    <a:pt x="467" y="276"/>
                  </a:cubicBezTo>
                  <a:close/>
                  <a:moveTo>
                    <a:pt x="569" y="306"/>
                  </a:moveTo>
                  <a:cubicBezTo>
                    <a:pt x="569" y="290"/>
                    <a:pt x="570" y="273"/>
                    <a:pt x="569" y="256"/>
                  </a:cubicBezTo>
                  <a:cubicBezTo>
                    <a:pt x="568" y="237"/>
                    <a:pt x="556" y="225"/>
                    <a:pt x="538" y="226"/>
                  </a:cubicBezTo>
                  <a:cubicBezTo>
                    <a:pt x="521" y="226"/>
                    <a:pt x="510" y="237"/>
                    <a:pt x="509" y="256"/>
                  </a:cubicBezTo>
                  <a:cubicBezTo>
                    <a:pt x="509" y="289"/>
                    <a:pt x="508" y="322"/>
                    <a:pt x="509" y="355"/>
                  </a:cubicBezTo>
                  <a:cubicBezTo>
                    <a:pt x="509" y="375"/>
                    <a:pt x="521" y="386"/>
                    <a:pt x="539" y="386"/>
                  </a:cubicBezTo>
                  <a:cubicBezTo>
                    <a:pt x="557" y="386"/>
                    <a:pt x="569" y="375"/>
                    <a:pt x="569" y="355"/>
                  </a:cubicBezTo>
                  <a:cubicBezTo>
                    <a:pt x="570" y="339"/>
                    <a:pt x="569" y="323"/>
                    <a:pt x="569" y="306"/>
                  </a:cubicBezTo>
                  <a:close/>
                  <a:moveTo>
                    <a:pt x="365" y="290"/>
                  </a:moveTo>
                  <a:cubicBezTo>
                    <a:pt x="365" y="256"/>
                    <a:pt x="366" y="223"/>
                    <a:pt x="365" y="190"/>
                  </a:cubicBezTo>
                  <a:cubicBezTo>
                    <a:pt x="364" y="174"/>
                    <a:pt x="351" y="164"/>
                    <a:pt x="336" y="164"/>
                  </a:cubicBezTo>
                  <a:cubicBezTo>
                    <a:pt x="320" y="164"/>
                    <a:pt x="308" y="173"/>
                    <a:pt x="307" y="188"/>
                  </a:cubicBezTo>
                  <a:cubicBezTo>
                    <a:pt x="305" y="220"/>
                    <a:pt x="306" y="252"/>
                    <a:pt x="306" y="283"/>
                  </a:cubicBezTo>
                  <a:cubicBezTo>
                    <a:pt x="327" y="286"/>
                    <a:pt x="345" y="288"/>
                    <a:pt x="365" y="290"/>
                  </a:cubicBezTo>
                  <a:close/>
                  <a:moveTo>
                    <a:pt x="264" y="283"/>
                  </a:moveTo>
                  <a:cubicBezTo>
                    <a:pt x="264" y="265"/>
                    <a:pt x="265" y="248"/>
                    <a:pt x="263" y="231"/>
                  </a:cubicBezTo>
                  <a:cubicBezTo>
                    <a:pt x="262" y="215"/>
                    <a:pt x="252" y="206"/>
                    <a:pt x="236" y="205"/>
                  </a:cubicBezTo>
                  <a:cubicBezTo>
                    <a:pt x="220" y="204"/>
                    <a:pt x="207" y="212"/>
                    <a:pt x="205" y="227"/>
                  </a:cubicBezTo>
                  <a:cubicBezTo>
                    <a:pt x="203" y="249"/>
                    <a:pt x="205" y="272"/>
                    <a:pt x="205" y="294"/>
                  </a:cubicBezTo>
                  <a:cubicBezTo>
                    <a:pt x="225" y="290"/>
                    <a:pt x="243" y="287"/>
                    <a:pt x="264" y="2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9" name="Freeform 95"/>
            <p:cNvSpPr>
              <a:spLocks noEditPoints="1"/>
            </p:cNvSpPr>
            <p:nvPr/>
          </p:nvSpPr>
          <p:spPr bwMode="auto">
            <a:xfrm>
              <a:off x="-2797176" y="4241800"/>
              <a:ext cx="739775" cy="758825"/>
            </a:xfrm>
            <a:custGeom>
              <a:avLst/>
              <a:gdLst>
                <a:gd name="T0" fmla="*/ 147 w 396"/>
                <a:gd name="T1" fmla="*/ 170 h 407"/>
                <a:gd name="T2" fmla="*/ 275 w 396"/>
                <a:gd name="T3" fmla="*/ 63 h 407"/>
                <a:gd name="T4" fmla="*/ 343 w 396"/>
                <a:gd name="T5" fmla="*/ 211 h 407"/>
                <a:gd name="T6" fmla="*/ 393 w 396"/>
                <a:gd name="T7" fmla="*/ 314 h 407"/>
                <a:gd name="T8" fmla="*/ 393 w 396"/>
                <a:gd name="T9" fmla="*/ 383 h 407"/>
                <a:gd name="T10" fmla="*/ 370 w 396"/>
                <a:gd name="T11" fmla="*/ 407 h 407"/>
                <a:gd name="T12" fmla="*/ 112 w 396"/>
                <a:gd name="T13" fmla="*/ 407 h 407"/>
                <a:gd name="T14" fmla="*/ 88 w 396"/>
                <a:gd name="T15" fmla="*/ 384 h 407"/>
                <a:gd name="T16" fmla="*/ 88 w 396"/>
                <a:gd name="T17" fmla="*/ 375 h 407"/>
                <a:gd name="T18" fmla="*/ 50 w 396"/>
                <a:gd name="T19" fmla="*/ 254 h 407"/>
                <a:gd name="T20" fmla="*/ 6 w 396"/>
                <a:gd name="T21" fmla="*/ 110 h 407"/>
                <a:gd name="T22" fmla="*/ 7 w 396"/>
                <a:gd name="T23" fmla="*/ 27 h 407"/>
                <a:gd name="T24" fmla="*/ 35 w 396"/>
                <a:gd name="T25" fmla="*/ 0 h 407"/>
                <a:gd name="T26" fmla="*/ 104 w 396"/>
                <a:gd name="T27" fmla="*/ 0 h 407"/>
                <a:gd name="T28" fmla="*/ 129 w 396"/>
                <a:gd name="T29" fmla="*/ 25 h 407"/>
                <a:gd name="T30" fmla="*/ 129 w 396"/>
                <a:gd name="T31" fmla="*/ 138 h 407"/>
                <a:gd name="T32" fmla="*/ 147 w 396"/>
                <a:gd name="T33" fmla="*/ 170 h 407"/>
                <a:gd name="T34" fmla="*/ 350 w 396"/>
                <a:gd name="T35" fmla="*/ 366 h 407"/>
                <a:gd name="T36" fmla="*/ 352 w 396"/>
                <a:gd name="T37" fmla="*/ 362 h 407"/>
                <a:gd name="T38" fmla="*/ 352 w 396"/>
                <a:gd name="T39" fmla="*/ 303 h 407"/>
                <a:gd name="T40" fmla="*/ 303 w 396"/>
                <a:gd name="T41" fmla="*/ 243 h 407"/>
                <a:gd name="T42" fmla="*/ 289 w 396"/>
                <a:gd name="T43" fmla="*/ 211 h 407"/>
                <a:gd name="T44" fmla="*/ 297 w 396"/>
                <a:gd name="T45" fmla="*/ 201 h 407"/>
                <a:gd name="T46" fmla="*/ 306 w 396"/>
                <a:gd name="T47" fmla="*/ 135 h 407"/>
                <a:gd name="T48" fmla="*/ 246 w 396"/>
                <a:gd name="T49" fmla="*/ 102 h 407"/>
                <a:gd name="T50" fmla="*/ 194 w 396"/>
                <a:gd name="T51" fmla="*/ 143 h 407"/>
                <a:gd name="T52" fmla="*/ 210 w 396"/>
                <a:gd name="T53" fmla="*/ 208 h 407"/>
                <a:gd name="T54" fmla="*/ 216 w 396"/>
                <a:gd name="T55" fmla="*/ 230 h 407"/>
                <a:gd name="T56" fmla="*/ 195 w 396"/>
                <a:gd name="T57" fmla="*/ 243 h 407"/>
                <a:gd name="T58" fmla="*/ 139 w 396"/>
                <a:gd name="T59" fmla="*/ 222 h 407"/>
                <a:gd name="T60" fmla="*/ 115 w 396"/>
                <a:gd name="T61" fmla="*/ 198 h 407"/>
                <a:gd name="T62" fmla="*/ 87 w 396"/>
                <a:gd name="T63" fmla="*/ 132 h 407"/>
                <a:gd name="T64" fmla="*/ 88 w 396"/>
                <a:gd name="T65" fmla="*/ 42 h 407"/>
                <a:gd name="T66" fmla="*/ 47 w 396"/>
                <a:gd name="T67" fmla="*/ 42 h 407"/>
                <a:gd name="T68" fmla="*/ 47 w 396"/>
                <a:gd name="T69" fmla="*/ 78 h 407"/>
                <a:gd name="T70" fmla="*/ 50 w 396"/>
                <a:gd name="T71" fmla="*/ 175 h 407"/>
                <a:gd name="T72" fmla="*/ 102 w 396"/>
                <a:gd name="T73" fmla="*/ 257 h 407"/>
                <a:gd name="T74" fmla="*/ 129 w 396"/>
                <a:gd name="T75" fmla="*/ 347 h 407"/>
                <a:gd name="T76" fmla="*/ 130 w 396"/>
                <a:gd name="T77" fmla="*/ 366 h 407"/>
                <a:gd name="T78" fmla="*/ 350 w 396"/>
                <a:gd name="T79" fmla="*/ 366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6" h="407">
                  <a:moveTo>
                    <a:pt x="147" y="170"/>
                  </a:moveTo>
                  <a:cubicBezTo>
                    <a:pt x="161" y="89"/>
                    <a:pt x="208" y="49"/>
                    <a:pt x="275" y="63"/>
                  </a:cubicBezTo>
                  <a:cubicBezTo>
                    <a:pt x="337" y="77"/>
                    <a:pt x="364" y="135"/>
                    <a:pt x="343" y="211"/>
                  </a:cubicBezTo>
                  <a:cubicBezTo>
                    <a:pt x="385" y="233"/>
                    <a:pt x="396" y="270"/>
                    <a:pt x="393" y="314"/>
                  </a:cubicBezTo>
                  <a:cubicBezTo>
                    <a:pt x="392" y="337"/>
                    <a:pt x="393" y="360"/>
                    <a:pt x="393" y="383"/>
                  </a:cubicBezTo>
                  <a:cubicBezTo>
                    <a:pt x="393" y="399"/>
                    <a:pt x="385" y="407"/>
                    <a:pt x="370" y="407"/>
                  </a:cubicBezTo>
                  <a:cubicBezTo>
                    <a:pt x="284" y="407"/>
                    <a:pt x="198" y="407"/>
                    <a:pt x="112" y="407"/>
                  </a:cubicBezTo>
                  <a:cubicBezTo>
                    <a:pt x="97" y="407"/>
                    <a:pt x="90" y="399"/>
                    <a:pt x="88" y="384"/>
                  </a:cubicBezTo>
                  <a:cubicBezTo>
                    <a:pt x="88" y="382"/>
                    <a:pt x="87" y="378"/>
                    <a:pt x="88" y="375"/>
                  </a:cubicBezTo>
                  <a:cubicBezTo>
                    <a:pt x="95" y="329"/>
                    <a:pt x="81" y="288"/>
                    <a:pt x="50" y="254"/>
                  </a:cubicBezTo>
                  <a:cubicBezTo>
                    <a:pt x="13" y="213"/>
                    <a:pt x="0" y="165"/>
                    <a:pt x="6" y="110"/>
                  </a:cubicBezTo>
                  <a:cubicBezTo>
                    <a:pt x="10" y="83"/>
                    <a:pt x="7" y="55"/>
                    <a:pt x="7" y="27"/>
                  </a:cubicBezTo>
                  <a:cubicBezTo>
                    <a:pt x="7" y="6"/>
                    <a:pt x="14" y="0"/>
                    <a:pt x="35" y="0"/>
                  </a:cubicBezTo>
                  <a:cubicBezTo>
                    <a:pt x="58" y="0"/>
                    <a:pt x="81" y="0"/>
                    <a:pt x="104" y="0"/>
                  </a:cubicBezTo>
                  <a:cubicBezTo>
                    <a:pt x="122" y="0"/>
                    <a:pt x="129" y="6"/>
                    <a:pt x="129" y="25"/>
                  </a:cubicBezTo>
                  <a:cubicBezTo>
                    <a:pt x="130" y="62"/>
                    <a:pt x="130" y="100"/>
                    <a:pt x="129" y="138"/>
                  </a:cubicBezTo>
                  <a:cubicBezTo>
                    <a:pt x="129" y="153"/>
                    <a:pt x="135" y="162"/>
                    <a:pt x="147" y="170"/>
                  </a:cubicBezTo>
                  <a:close/>
                  <a:moveTo>
                    <a:pt x="350" y="366"/>
                  </a:moveTo>
                  <a:cubicBezTo>
                    <a:pt x="351" y="364"/>
                    <a:pt x="352" y="363"/>
                    <a:pt x="352" y="362"/>
                  </a:cubicBezTo>
                  <a:cubicBezTo>
                    <a:pt x="352" y="342"/>
                    <a:pt x="352" y="323"/>
                    <a:pt x="352" y="303"/>
                  </a:cubicBezTo>
                  <a:cubicBezTo>
                    <a:pt x="352" y="263"/>
                    <a:pt x="342" y="251"/>
                    <a:pt x="303" y="243"/>
                  </a:cubicBezTo>
                  <a:cubicBezTo>
                    <a:pt x="286" y="240"/>
                    <a:pt x="279" y="225"/>
                    <a:pt x="289" y="211"/>
                  </a:cubicBezTo>
                  <a:cubicBezTo>
                    <a:pt x="291" y="207"/>
                    <a:pt x="295" y="205"/>
                    <a:pt x="297" y="201"/>
                  </a:cubicBezTo>
                  <a:cubicBezTo>
                    <a:pt x="314" y="181"/>
                    <a:pt x="317" y="159"/>
                    <a:pt x="306" y="135"/>
                  </a:cubicBezTo>
                  <a:cubicBezTo>
                    <a:pt x="295" y="113"/>
                    <a:pt x="271" y="99"/>
                    <a:pt x="246" y="102"/>
                  </a:cubicBezTo>
                  <a:cubicBezTo>
                    <a:pt x="220" y="104"/>
                    <a:pt x="202" y="119"/>
                    <a:pt x="194" y="143"/>
                  </a:cubicBezTo>
                  <a:cubicBezTo>
                    <a:pt x="185" y="167"/>
                    <a:pt x="192" y="189"/>
                    <a:pt x="210" y="208"/>
                  </a:cubicBezTo>
                  <a:cubicBezTo>
                    <a:pt x="215" y="213"/>
                    <a:pt x="219" y="225"/>
                    <a:pt x="216" y="230"/>
                  </a:cubicBezTo>
                  <a:cubicBezTo>
                    <a:pt x="213" y="236"/>
                    <a:pt x="203" y="242"/>
                    <a:pt x="195" y="243"/>
                  </a:cubicBezTo>
                  <a:cubicBezTo>
                    <a:pt x="173" y="248"/>
                    <a:pt x="154" y="242"/>
                    <a:pt x="139" y="222"/>
                  </a:cubicBezTo>
                  <a:cubicBezTo>
                    <a:pt x="133" y="213"/>
                    <a:pt x="124" y="205"/>
                    <a:pt x="115" y="198"/>
                  </a:cubicBezTo>
                  <a:cubicBezTo>
                    <a:pt x="93" y="181"/>
                    <a:pt x="85" y="160"/>
                    <a:pt x="87" y="132"/>
                  </a:cubicBezTo>
                  <a:cubicBezTo>
                    <a:pt x="89" y="102"/>
                    <a:pt x="88" y="72"/>
                    <a:pt x="88" y="42"/>
                  </a:cubicBezTo>
                  <a:cubicBezTo>
                    <a:pt x="73" y="42"/>
                    <a:pt x="61" y="42"/>
                    <a:pt x="47" y="42"/>
                  </a:cubicBezTo>
                  <a:cubicBezTo>
                    <a:pt x="47" y="55"/>
                    <a:pt x="47" y="66"/>
                    <a:pt x="47" y="78"/>
                  </a:cubicBezTo>
                  <a:cubicBezTo>
                    <a:pt x="47" y="110"/>
                    <a:pt x="41" y="145"/>
                    <a:pt x="50" y="175"/>
                  </a:cubicBezTo>
                  <a:cubicBezTo>
                    <a:pt x="59" y="205"/>
                    <a:pt x="82" y="231"/>
                    <a:pt x="102" y="257"/>
                  </a:cubicBezTo>
                  <a:cubicBezTo>
                    <a:pt x="123" y="284"/>
                    <a:pt x="134" y="313"/>
                    <a:pt x="129" y="347"/>
                  </a:cubicBezTo>
                  <a:cubicBezTo>
                    <a:pt x="129" y="353"/>
                    <a:pt x="130" y="359"/>
                    <a:pt x="130" y="366"/>
                  </a:cubicBezTo>
                  <a:cubicBezTo>
                    <a:pt x="205" y="366"/>
                    <a:pt x="278" y="366"/>
                    <a:pt x="350" y="3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0" name="Freeform 96"/>
            <p:cNvSpPr>
              <a:spLocks noEditPoints="1"/>
            </p:cNvSpPr>
            <p:nvPr/>
          </p:nvSpPr>
          <p:spPr bwMode="auto">
            <a:xfrm>
              <a:off x="-1235076" y="4241800"/>
              <a:ext cx="733425" cy="758825"/>
            </a:xfrm>
            <a:custGeom>
              <a:avLst/>
              <a:gdLst>
                <a:gd name="T0" fmla="*/ 147 w 393"/>
                <a:gd name="T1" fmla="*/ 171 h 407"/>
                <a:gd name="T2" fmla="*/ 216 w 393"/>
                <a:gd name="T3" fmla="*/ 67 h 407"/>
                <a:gd name="T4" fmla="*/ 321 w 393"/>
                <a:gd name="T5" fmla="*/ 90 h 407"/>
                <a:gd name="T6" fmla="*/ 340 w 393"/>
                <a:gd name="T7" fmla="*/ 210 h 407"/>
                <a:gd name="T8" fmla="*/ 390 w 393"/>
                <a:gd name="T9" fmla="*/ 277 h 407"/>
                <a:gd name="T10" fmla="*/ 391 w 393"/>
                <a:gd name="T11" fmla="*/ 388 h 407"/>
                <a:gd name="T12" fmla="*/ 365 w 393"/>
                <a:gd name="T13" fmla="*/ 407 h 407"/>
                <a:gd name="T14" fmla="*/ 198 w 393"/>
                <a:gd name="T15" fmla="*/ 407 h 407"/>
                <a:gd name="T16" fmla="*/ 113 w 393"/>
                <a:gd name="T17" fmla="*/ 407 h 407"/>
                <a:gd name="T18" fmla="*/ 87 w 393"/>
                <a:gd name="T19" fmla="*/ 380 h 407"/>
                <a:gd name="T20" fmla="*/ 44 w 393"/>
                <a:gd name="T21" fmla="*/ 248 h 407"/>
                <a:gd name="T22" fmla="*/ 5 w 393"/>
                <a:gd name="T23" fmla="*/ 121 h 407"/>
                <a:gd name="T24" fmla="*/ 6 w 393"/>
                <a:gd name="T25" fmla="*/ 27 h 407"/>
                <a:gd name="T26" fmla="*/ 33 w 393"/>
                <a:gd name="T27" fmla="*/ 0 h 407"/>
                <a:gd name="T28" fmla="*/ 102 w 393"/>
                <a:gd name="T29" fmla="*/ 0 h 407"/>
                <a:gd name="T30" fmla="*/ 127 w 393"/>
                <a:gd name="T31" fmla="*/ 25 h 407"/>
                <a:gd name="T32" fmla="*/ 127 w 393"/>
                <a:gd name="T33" fmla="*/ 134 h 407"/>
                <a:gd name="T34" fmla="*/ 147 w 393"/>
                <a:gd name="T35" fmla="*/ 171 h 407"/>
                <a:gd name="T36" fmla="*/ 351 w 393"/>
                <a:gd name="T37" fmla="*/ 366 h 407"/>
                <a:gd name="T38" fmla="*/ 352 w 393"/>
                <a:gd name="T39" fmla="*/ 358 h 407"/>
                <a:gd name="T40" fmla="*/ 352 w 393"/>
                <a:gd name="T41" fmla="*/ 303 h 407"/>
                <a:gd name="T42" fmla="*/ 301 w 393"/>
                <a:gd name="T43" fmla="*/ 243 h 407"/>
                <a:gd name="T44" fmla="*/ 287 w 393"/>
                <a:gd name="T45" fmla="*/ 211 h 407"/>
                <a:gd name="T46" fmla="*/ 297 w 393"/>
                <a:gd name="T47" fmla="*/ 200 h 407"/>
                <a:gd name="T48" fmla="*/ 284 w 393"/>
                <a:gd name="T49" fmla="*/ 112 h 407"/>
                <a:gd name="T50" fmla="*/ 197 w 393"/>
                <a:gd name="T51" fmla="*/ 132 h 407"/>
                <a:gd name="T52" fmla="*/ 208 w 393"/>
                <a:gd name="T53" fmla="*/ 206 h 407"/>
                <a:gd name="T54" fmla="*/ 201 w 393"/>
                <a:gd name="T55" fmla="*/ 243 h 407"/>
                <a:gd name="T56" fmla="*/ 141 w 393"/>
                <a:gd name="T57" fmla="*/ 226 h 407"/>
                <a:gd name="T58" fmla="*/ 124 w 393"/>
                <a:gd name="T59" fmla="*/ 208 h 407"/>
                <a:gd name="T60" fmla="*/ 86 w 393"/>
                <a:gd name="T61" fmla="*/ 117 h 407"/>
                <a:gd name="T62" fmla="*/ 87 w 393"/>
                <a:gd name="T63" fmla="*/ 41 h 407"/>
                <a:gd name="T64" fmla="*/ 47 w 393"/>
                <a:gd name="T65" fmla="*/ 41 h 407"/>
                <a:gd name="T66" fmla="*/ 46 w 393"/>
                <a:gd name="T67" fmla="*/ 87 h 407"/>
                <a:gd name="T68" fmla="*/ 96 w 393"/>
                <a:gd name="T69" fmla="*/ 251 h 407"/>
                <a:gd name="T70" fmla="*/ 127 w 393"/>
                <a:gd name="T71" fmla="*/ 353 h 407"/>
                <a:gd name="T72" fmla="*/ 128 w 393"/>
                <a:gd name="T73" fmla="*/ 366 h 407"/>
                <a:gd name="T74" fmla="*/ 351 w 393"/>
                <a:gd name="T75" fmla="*/ 366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3" h="407">
                  <a:moveTo>
                    <a:pt x="147" y="171"/>
                  </a:moveTo>
                  <a:cubicBezTo>
                    <a:pt x="148" y="120"/>
                    <a:pt x="169" y="84"/>
                    <a:pt x="216" y="67"/>
                  </a:cubicBezTo>
                  <a:cubicBezTo>
                    <a:pt x="254" y="53"/>
                    <a:pt x="292" y="60"/>
                    <a:pt x="321" y="90"/>
                  </a:cubicBezTo>
                  <a:cubicBezTo>
                    <a:pt x="355" y="125"/>
                    <a:pt x="359" y="165"/>
                    <a:pt x="340" y="210"/>
                  </a:cubicBezTo>
                  <a:cubicBezTo>
                    <a:pt x="366" y="225"/>
                    <a:pt x="388" y="246"/>
                    <a:pt x="390" y="277"/>
                  </a:cubicBezTo>
                  <a:cubicBezTo>
                    <a:pt x="393" y="314"/>
                    <a:pt x="392" y="351"/>
                    <a:pt x="391" y="388"/>
                  </a:cubicBezTo>
                  <a:cubicBezTo>
                    <a:pt x="391" y="403"/>
                    <a:pt x="379" y="407"/>
                    <a:pt x="365" y="407"/>
                  </a:cubicBezTo>
                  <a:cubicBezTo>
                    <a:pt x="310" y="407"/>
                    <a:pt x="254" y="407"/>
                    <a:pt x="198" y="407"/>
                  </a:cubicBezTo>
                  <a:cubicBezTo>
                    <a:pt x="170" y="407"/>
                    <a:pt x="141" y="407"/>
                    <a:pt x="113" y="407"/>
                  </a:cubicBezTo>
                  <a:cubicBezTo>
                    <a:pt x="94" y="406"/>
                    <a:pt x="85" y="399"/>
                    <a:pt x="87" y="380"/>
                  </a:cubicBezTo>
                  <a:cubicBezTo>
                    <a:pt x="94" y="329"/>
                    <a:pt x="78" y="286"/>
                    <a:pt x="44" y="248"/>
                  </a:cubicBezTo>
                  <a:cubicBezTo>
                    <a:pt x="12" y="211"/>
                    <a:pt x="0" y="169"/>
                    <a:pt x="5" y="121"/>
                  </a:cubicBezTo>
                  <a:cubicBezTo>
                    <a:pt x="8" y="90"/>
                    <a:pt x="6" y="58"/>
                    <a:pt x="6" y="27"/>
                  </a:cubicBezTo>
                  <a:cubicBezTo>
                    <a:pt x="6" y="5"/>
                    <a:pt x="11" y="0"/>
                    <a:pt x="33" y="0"/>
                  </a:cubicBezTo>
                  <a:cubicBezTo>
                    <a:pt x="56" y="0"/>
                    <a:pt x="79" y="0"/>
                    <a:pt x="102" y="0"/>
                  </a:cubicBezTo>
                  <a:cubicBezTo>
                    <a:pt x="121" y="0"/>
                    <a:pt x="127" y="6"/>
                    <a:pt x="127" y="25"/>
                  </a:cubicBezTo>
                  <a:cubicBezTo>
                    <a:pt x="127" y="61"/>
                    <a:pt x="128" y="98"/>
                    <a:pt x="127" y="134"/>
                  </a:cubicBezTo>
                  <a:cubicBezTo>
                    <a:pt x="126" y="150"/>
                    <a:pt x="131" y="162"/>
                    <a:pt x="147" y="171"/>
                  </a:cubicBezTo>
                  <a:close/>
                  <a:moveTo>
                    <a:pt x="351" y="366"/>
                  </a:moveTo>
                  <a:cubicBezTo>
                    <a:pt x="351" y="362"/>
                    <a:pt x="352" y="360"/>
                    <a:pt x="352" y="358"/>
                  </a:cubicBezTo>
                  <a:cubicBezTo>
                    <a:pt x="352" y="340"/>
                    <a:pt x="352" y="322"/>
                    <a:pt x="352" y="303"/>
                  </a:cubicBezTo>
                  <a:cubicBezTo>
                    <a:pt x="352" y="266"/>
                    <a:pt x="339" y="251"/>
                    <a:pt x="301" y="243"/>
                  </a:cubicBezTo>
                  <a:cubicBezTo>
                    <a:pt x="284" y="240"/>
                    <a:pt x="277" y="224"/>
                    <a:pt x="287" y="211"/>
                  </a:cubicBezTo>
                  <a:cubicBezTo>
                    <a:pt x="290" y="207"/>
                    <a:pt x="294" y="204"/>
                    <a:pt x="297" y="200"/>
                  </a:cubicBezTo>
                  <a:cubicBezTo>
                    <a:pt x="319" y="172"/>
                    <a:pt x="313" y="132"/>
                    <a:pt x="284" y="112"/>
                  </a:cubicBezTo>
                  <a:cubicBezTo>
                    <a:pt x="255" y="92"/>
                    <a:pt x="215" y="101"/>
                    <a:pt x="197" y="132"/>
                  </a:cubicBezTo>
                  <a:cubicBezTo>
                    <a:pt x="182" y="156"/>
                    <a:pt x="186" y="182"/>
                    <a:pt x="208" y="206"/>
                  </a:cubicBezTo>
                  <a:cubicBezTo>
                    <a:pt x="221" y="221"/>
                    <a:pt x="218" y="241"/>
                    <a:pt x="201" y="243"/>
                  </a:cubicBezTo>
                  <a:cubicBezTo>
                    <a:pt x="179" y="246"/>
                    <a:pt x="157" y="248"/>
                    <a:pt x="141" y="226"/>
                  </a:cubicBezTo>
                  <a:cubicBezTo>
                    <a:pt x="137" y="219"/>
                    <a:pt x="130" y="213"/>
                    <a:pt x="124" y="208"/>
                  </a:cubicBezTo>
                  <a:cubicBezTo>
                    <a:pt x="91" y="185"/>
                    <a:pt x="82" y="155"/>
                    <a:pt x="86" y="117"/>
                  </a:cubicBezTo>
                  <a:cubicBezTo>
                    <a:pt x="89" y="92"/>
                    <a:pt x="87" y="66"/>
                    <a:pt x="87" y="41"/>
                  </a:cubicBezTo>
                  <a:cubicBezTo>
                    <a:pt x="72" y="41"/>
                    <a:pt x="60" y="41"/>
                    <a:pt x="47" y="41"/>
                  </a:cubicBezTo>
                  <a:cubicBezTo>
                    <a:pt x="47" y="58"/>
                    <a:pt x="48" y="73"/>
                    <a:pt x="46" y="87"/>
                  </a:cubicBezTo>
                  <a:cubicBezTo>
                    <a:pt x="38" y="150"/>
                    <a:pt x="54" y="204"/>
                    <a:pt x="96" y="251"/>
                  </a:cubicBezTo>
                  <a:cubicBezTo>
                    <a:pt x="122" y="280"/>
                    <a:pt x="133" y="314"/>
                    <a:pt x="127" y="353"/>
                  </a:cubicBezTo>
                  <a:cubicBezTo>
                    <a:pt x="126" y="357"/>
                    <a:pt x="128" y="361"/>
                    <a:pt x="128" y="366"/>
                  </a:cubicBezTo>
                  <a:cubicBezTo>
                    <a:pt x="203" y="366"/>
                    <a:pt x="276" y="366"/>
                    <a:pt x="351" y="3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1" name="Freeform 97"/>
            <p:cNvSpPr>
              <a:spLocks noEditPoints="1"/>
            </p:cNvSpPr>
            <p:nvPr/>
          </p:nvSpPr>
          <p:spPr bwMode="auto">
            <a:xfrm>
              <a:off x="-1995488" y="4241800"/>
              <a:ext cx="731838" cy="758825"/>
            </a:xfrm>
            <a:custGeom>
              <a:avLst/>
              <a:gdLst>
                <a:gd name="T0" fmla="*/ 146 w 392"/>
                <a:gd name="T1" fmla="*/ 171 h 407"/>
                <a:gd name="T2" fmla="*/ 273 w 392"/>
                <a:gd name="T3" fmla="*/ 64 h 407"/>
                <a:gd name="T4" fmla="*/ 341 w 392"/>
                <a:gd name="T5" fmla="*/ 211 h 407"/>
                <a:gd name="T6" fmla="*/ 389 w 392"/>
                <a:gd name="T7" fmla="*/ 272 h 407"/>
                <a:gd name="T8" fmla="*/ 391 w 392"/>
                <a:gd name="T9" fmla="*/ 390 h 407"/>
                <a:gd name="T10" fmla="*/ 365 w 392"/>
                <a:gd name="T11" fmla="*/ 407 h 407"/>
                <a:gd name="T12" fmla="*/ 171 w 392"/>
                <a:gd name="T13" fmla="*/ 407 h 407"/>
                <a:gd name="T14" fmla="*/ 113 w 392"/>
                <a:gd name="T15" fmla="*/ 407 h 407"/>
                <a:gd name="T16" fmla="*/ 87 w 392"/>
                <a:gd name="T17" fmla="*/ 382 h 407"/>
                <a:gd name="T18" fmla="*/ 43 w 392"/>
                <a:gd name="T19" fmla="*/ 246 h 407"/>
                <a:gd name="T20" fmla="*/ 5 w 392"/>
                <a:gd name="T21" fmla="*/ 121 h 407"/>
                <a:gd name="T22" fmla="*/ 5 w 392"/>
                <a:gd name="T23" fmla="*/ 28 h 407"/>
                <a:gd name="T24" fmla="*/ 35 w 392"/>
                <a:gd name="T25" fmla="*/ 0 h 407"/>
                <a:gd name="T26" fmla="*/ 102 w 392"/>
                <a:gd name="T27" fmla="*/ 0 h 407"/>
                <a:gd name="T28" fmla="*/ 127 w 392"/>
                <a:gd name="T29" fmla="*/ 25 h 407"/>
                <a:gd name="T30" fmla="*/ 127 w 392"/>
                <a:gd name="T31" fmla="*/ 136 h 407"/>
                <a:gd name="T32" fmla="*/ 146 w 392"/>
                <a:gd name="T33" fmla="*/ 171 h 407"/>
                <a:gd name="T34" fmla="*/ 47 w 392"/>
                <a:gd name="T35" fmla="*/ 41 h 407"/>
                <a:gd name="T36" fmla="*/ 46 w 392"/>
                <a:gd name="T37" fmla="*/ 60 h 407"/>
                <a:gd name="T38" fmla="*/ 47 w 392"/>
                <a:gd name="T39" fmla="*/ 163 h 407"/>
                <a:gd name="T40" fmla="*/ 55 w 392"/>
                <a:gd name="T41" fmla="*/ 190 h 407"/>
                <a:gd name="T42" fmla="*/ 113 w 392"/>
                <a:gd name="T43" fmla="*/ 276 h 407"/>
                <a:gd name="T44" fmla="*/ 128 w 392"/>
                <a:gd name="T45" fmla="*/ 326 h 407"/>
                <a:gd name="T46" fmla="*/ 127 w 392"/>
                <a:gd name="T47" fmla="*/ 365 h 407"/>
                <a:gd name="T48" fmla="*/ 350 w 392"/>
                <a:gd name="T49" fmla="*/ 365 h 407"/>
                <a:gd name="T50" fmla="*/ 351 w 392"/>
                <a:gd name="T51" fmla="*/ 358 h 407"/>
                <a:gd name="T52" fmla="*/ 351 w 392"/>
                <a:gd name="T53" fmla="*/ 304 h 407"/>
                <a:gd name="T54" fmla="*/ 301 w 392"/>
                <a:gd name="T55" fmla="*/ 243 h 407"/>
                <a:gd name="T56" fmla="*/ 288 w 392"/>
                <a:gd name="T57" fmla="*/ 210 h 407"/>
                <a:gd name="T58" fmla="*/ 298 w 392"/>
                <a:gd name="T59" fmla="*/ 199 h 407"/>
                <a:gd name="T60" fmla="*/ 302 w 392"/>
                <a:gd name="T61" fmla="*/ 132 h 407"/>
                <a:gd name="T62" fmla="*/ 243 w 392"/>
                <a:gd name="T63" fmla="*/ 102 h 407"/>
                <a:gd name="T64" fmla="*/ 191 w 392"/>
                <a:gd name="T65" fmla="*/ 146 h 407"/>
                <a:gd name="T66" fmla="*/ 209 w 392"/>
                <a:gd name="T67" fmla="*/ 208 h 407"/>
                <a:gd name="T68" fmla="*/ 214 w 392"/>
                <a:gd name="T69" fmla="*/ 230 h 407"/>
                <a:gd name="T70" fmla="*/ 194 w 392"/>
                <a:gd name="T71" fmla="*/ 243 h 407"/>
                <a:gd name="T72" fmla="*/ 138 w 392"/>
                <a:gd name="T73" fmla="*/ 222 h 407"/>
                <a:gd name="T74" fmla="*/ 117 w 392"/>
                <a:gd name="T75" fmla="*/ 202 h 407"/>
                <a:gd name="T76" fmla="*/ 86 w 392"/>
                <a:gd name="T77" fmla="*/ 128 h 407"/>
                <a:gd name="T78" fmla="*/ 87 w 392"/>
                <a:gd name="T79" fmla="*/ 41 h 407"/>
                <a:gd name="T80" fmla="*/ 47 w 392"/>
                <a:gd name="T81" fmla="*/ 41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92" h="407">
                  <a:moveTo>
                    <a:pt x="146" y="171"/>
                  </a:moveTo>
                  <a:cubicBezTo>
                    <a:pt x="160" y="88"/>
                    <a:pt x="206" y="49"/>
                    <a:pt x="273" y="64"/>
                  </a:cubicBezTo>
                  <a:cubicBezTo>
                    <a:pt x="336" y="77"/>
                    <a:pt x="363" y="135"/>
                    <a:pt x="341" y="211"/>
                  </a:cubicBezTo>
                  <a:cubicBezTo>
                    <a:pt x="365" y="225"/>
                    <a:pt x="386" y="243"/>
                    <a:pt x="389" y="272"/>
                  </a:cubicBezTo>
                  <a:cubicBezTo>
                    <a:pt x="392" y="311"/>
                    <a:pt x="392" y="351"/>
                    <a:pt x="391" y="390"/>
                  </a:cubicBezTo>
                  <a:cubicBezTo>
                    <a:pt x="391" y="403"/>
                    <a:pt x="378" y="407"/>
                    <a:pt x="365" y="407"/>
                  </a:cubicBezTo>
                  <a:cubicBezTo>
                    <a:pt x="300" y="407"/>
                    <a:pt x="236" y="407"/>
                    <a:pt x="171" y="407"/>
                  </a:cubicBezTo>
                  <a:cubicBezTo>
                    <a:pt x="151" y="407"/>
                    <a:pt x="132" y="407"/>
                    <a:pt x="113" y="407"/>
                  </a:cubicBezTo>
                  <a:cubicBezTo>
                    <a:pt x="94" y="406"/>
                    <a:pt x="85" y="399"/>
                    <a:pt x="87" y="382"/>
                  </a:cubicBezTo>
                  <a:cubicBezTo>
                    <a:pt x="95" y="329"/>
                    <a:pt x="77" y="285"/>
                    <a:pt x="43" y="246"/>
                  </a:cubicBezTo>
                  <a:cubicBezTo>
                    <a:pt x="12" y="210"/>
                    <a:pt x="0" y="169"/>
                    <a:pt x="5" y="121"/>
                  </a:cubicBezTo>
                  <a:cubicBezTo>
                    <a:pt x="8" y="90"/>
                    <a:pt x="5" y="59"/>
                    <a:pt x="5" y="28"/>
                  </a:cubicBezTo>
                  <a:cubicBezTo>
                    <a:pt x="6" y="5"/>
                    <a:pt x="11" y="0"/>
                    <a:pt x="35" y="0"/>
                  </a:cubicBezTo>
                  <a:cubicBezTo>
                    <a:pt x="57" y="0"/>
                    <a:pt x="80" y="0"/>
                    <a:pt x="102" y="0"/>
                  </a:cubicBezTo>
                  <a:cubicBezTo>
                    <a:pt x="121" y="0"/>
                    <a:pt x="127" y="6"/>
                    <a:pt x="127" y="25"/>
                  </a:cubicBezTo>
                  <a:cubicBezTo>
                    <a:pt x="128" y="62"/>
                    <a:pt x="128" y="99"/>
                    <a:pt x="127" y="136"/>
                  </a:cubicBezTo>
                  <a:cubicBezTo>
                    <a:pt x="126" y="152"/>
                    <a:pt x="133" y="163"/>
                    <a:pt x="146" y="171"/>
                  </a:cubicBezTo>
                  <a:close/>
                  <a:moveTo>
                    <a:pt x="47" y="41"/>
                  </a:moveTo>
                  <a:cubicBezTo>
                    <a:pt x="47" y="48"/>
                    <a:pt x="46" y="54"/>
                    <a:pt x="46" y="60"/>
                  </a:cubicBezTo>
                  <a:cubicBezTo>
                    <a:pt x="46" y="94"/>
                    <a:pt x="46" y="129"/>
                    <a:pt x="47" y="163"/>
                  </a:cubicBezTo>
                  <a:cubicBezTo>
                    <a:pt x="47" y="172"/>
                    <a:pt x="50" y="182"/>
                    <a:pt x="55" y="190"/>
                  </a:cubicBezTo>
                  <a:cubicBezTo>
                    <a:pt x="74" y="219"/>
                    <a:pt x="92" y="248"/>
                    <a:pt x="113" y="276"/>
                  </a:cubicBezTo>
                  <a:cubicBezTo>
                    <a:pt x="124" y="291"/>
                    <a:pt x="129" y="307"/>
                    <a:pt x="128" y="326"/>
                  </a:cubicBezTo>
                  <a:cubicBezTo>
                    <a:pt x="127" y="339"/>
                    <a:pt x="127" y="352"/>
                    <a:pt x="127" y="365"/>
                  </a:cubicBezTo>
                  <a:cubicBezTo>
                    <a:pt x="204" y="365"/>
                    <a:pt x="277" y="365"/>
                    <a:pt x="350" y="365"/>
                  </a:cubicBezTo>
                  <a:cubicBezTo>
                    <a:pt x="351" y="362"/>
                    <a:pt x="351" y="360"/>
                    <a:pt x="351" y="358"/>
                  </a:cubicBezTo>
                  <a:cubicBezTo>
                    <a:pt x="351" y="340"/>
                    <a:pt x="352" y="322"/>
                    <a:pt x="351" y="304"/>
                  </a:cubicBezTo>
                  <a:cubicBezTo>
                    <a:pt x="351" y="265"/>
                    <a:pt x="339" y="251"/>
                    <a:pt x="301" y="243"/>
                  </a:cubicBezTo>
                  <a:cubicBezTo>
                    <a:pt x="283" y="240"/>
                    <a:pt x="277" y="224"/>
                    <a:pt x="288" y="210"/>
                  </a:cubicBezTo>
                  <a:cubicBezTo>
                    <a:pt x="291" y="206"/>
                    <a:pt x="295" y="202"/>
                    <a:pt x="298" y="199"/>
                  </a:cubicBezTo>
                  <a:cubicBezTo>
                    <a:pt x="313" y="177"/>
                    <a:pt x="315" y="155"/>
                    <a:pt x="302" y="132"/>
                  </a:cubicBezTo>
                  <a:cubicBezTo>
                    <a:pt x="291" y="111"/>
                    <a:pt x="266" y="99"/>
                    <a:pt x="243" y="102"/>
                  </a:cubicBezTo>
                  <a:cubicBezTo>
                    <a:pt x="218" y="105"/>
                    <a:pt x="198" y="122"/>
                    <a:pt x="191" y="146"/>
                  </a:cubicBezTo>
                  <a:cubicBezTo>
                    <a:pt x="184" y="170"/>
                    <a:pt x="192" y="190"/>
                    <a:pt x="209" y="208"/>
                  </a:cubicBezTo>
                  <a:cubicBezTo>
                    <a:pt x="213" y="213"/>
                    <a:pt x="217" y="224"/>
                    <a:pt x="214" y="230"/>
                  </a:cubicBezTo>
                  <a:cubicBezTo>
                    <a:pt x="211" y="236"/>
                    <a:pt x="201" y="242"/>
                    <a:pt x="194" y="243"/>
                  </a:cubicBezTo>
                  <a:cubicBezTo>
                    <a:pt x="171" y="248"/>
                    <a:pt x="152" y="242"/>
                    <a:pt x="138" y="222"/>
                  </a:cubicBezTo>
                  <a:cubicBezTo>
                    <a:pt x="132" y="215"/>
                    <a:pt x="125" y="208"/>
                    <a:pt x="117" y="202"/>
                  </a:cubicBezTo>
                  <a:cubicBezTo>
                    <a:pt x="92" y="183"/>
                    <a:pt x="84" y="159"/>
                    <a:pt x="86" y="128"/>
                  </a:cubicBezTo>
                  <a:cubicBezTo>
                    <a:pt x="89" y="99"/>
                    <a:pt x="87" y="71"/>
                    <a:pt x="87" y="41"/>
                  </a:cubicBezTo>
                  <a:cubicBezTo>
                    <a:pt x="72" y="41"/>
                    <a:pt x="61" y="41"/>
                    <a:pt x="4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2" name="Freeform 98"/>
            <p:cNvSpPr/>
            <p:nvPr/>
          </p:nvSpPr>
          <p:spPr bwMode="auto">
            <a:xfrm>
              <a:off x="-2636838" y="2795588"/>
              <a:ext cx="79375" cy="76200"/>
            </a:xfrm>
            <a:custGeom>
              <a:avLst/>
              <a:gdLst>
                <a:gd name="T0" fmla="*/ 1 w 42"/>
                <a:gd name="T1" fmla="*/ 1 h 41"/>
                <a:gd name="T2" fmla="*/ 42 w 42"/>
                <a:gd name="T3" fmla="*/ 1 h 41"/>
                <a:gd name="T4" fmla="*/ 42 w 42"/>
                <a:gd name="T5" fmla="*/ 40 h 41"/>
                <a:gd name="T6" fmla="*/ 0 w 42"/>
                <a:gd name="T7" fmla="*/ 40 h 41"/>
                <a:gd name="T8" fmla="*/ 1 w 42"/>
                <a:gd name="T9" fmla="*/ 41 h 41"/>
                <a:gd name="T10" fmla="*/ 1 w 42"/>
                <a:gd name="T11" fmla="*/ 0 h 41"/>
                <a:gd name="T12" fmla="*/ 1 w 42"/>
                <a:gd name="T13" fmla="*/ 1 h 41"/>
              </a:gdLst>
              <a:ahLst/>
              <a:cxnLst>
                <a:cxn ang="0">
                  <a:pos x="T0" y="T1"/>
                </a:cxn>
                <a:cxn ang="0">
                  <a:pos x="T2" y="T3"/>
                </a:cxn>
                <a:cxn ang="0">
                  <a:pos x="T4" y="T5"/>
                </a:cxn>
                <a:cxn ang="0">
                  <a:pos x="T6" y="T7"/>
                </a:cxn>
                <a:cxn ang="0">
                  <a:pos x="T8" y="T9"/>
                </a:cxn>
                <a:cxn ang="0">
                  <a:pos x="T10" y="T11"/>
                </a:cxn>
                <a:cxn ang="0">
                  <a:pos x="T12" y="T13"/>
                </a:cxn>
              </a:cxnLst>
              <a:rect l="0" t="0" r="r" b="b"/>
              <a:pathLst>
                <a:path w="42" h="41">
                  <a:moveTo>
                    <a:pt x="1" y="1"/>
                  </a:moveTo>
                  <a:cubicBezTo>
                    <a:pt x="14" y="1"/>
                    <a:pt x="27" y="1"/>
                    <a:pt x="42" y="1"/>
                  </a:cubicBezTo>
                  <a:cubicBezTo>
                    <a:pt x="42" y="14"/>
                    <a:pt x="42" y="27"/>
                    <a:pt x="42" y="40"/>
                  </a:cubicBezTo>
                  <a:cubicBezTo>
                    <a:pt x="28" y="40"/>
                    <a:pt x="14" y="40"/>
                    <a:pt x="0" y="40"/>
                  </a:cubicBezTo>
                  <a:cubicBezTo>
                    <a:pt x="1" y="41"/>
                    <a:pt x="1" y="41"/>
                    <a:pt x="1" y="41"/>
                  </a:cubicBezTo>
                  <a:cubicBezTo>
                    <a:pt x="1" y="27"/>
                    <a:pt x="1" y="14"/>
                    <a:pt x="1" y="0"/>
                  </a:cubicBezTo>
                  <a:lnTo>
                    <a:pt x="1"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3" name="Freeform 99"/>
            <p:cNvSpPr/>
            <p:nvPr/>
          </p:nvSpPr>
          <p:spPr bwMode="auto">
            <a:xfrm>
              <a:off x="-728663" y="2795588"/>
              <a:ext cx="77788" cy="76200"/>
            </a:xfrm>
            <a:custGeom>
              <a:avLst/>
              <a:gdLst>
                <a:gd name="T0" fmla="*/ 42 w 42"/>
                <a:gd name="T1" fmla="*/ 40 h 41"/>
                <a:gd name="T2" fmla="*/ 0 w 42"/>
                <a:gd name="T3" fmla="*/ 40 h 41"/>
                <a:gd name="T4" fmla="*/ 0 w 42"/>
                <a:gd name="T5" fmla="*/ 1 h 41"/>
                <a:gd name="T6" fmla="*/ 41 w 42"/>
                <a:gd name="T7" fmla="*/ 1 h 41"/>
                <a:gd name="T8" fmla="*/ 41 w 42"/>
                <a:gd name="T9" fmla="*/ 0 h 41"/>
                <a:gd name="T10" fmla="*/ 41 w 42"/>
                <a:gd name="T11" fmla="*/ 41 h 41"/>
                <a:gd name="T12" fmla="*/ 42 w 42"/>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42" h="41">
                  <a:moveTo>
                    <a:pt x="42" y="40"/>
                  </a:moveTo>
                  <a:cubicBezTo>
                    <a:pt x="28" y="40"/>
                    <a:pt x="14" y="40"/>
                    <a:pt x="0" y="40"/>
                  </a:cubicBezTo>
                  <a:cubicBezTo>
                    <a:pt x="0" y="27"/>
                    <a:pt x="0" y="15"/>
                    <a:pt x="0" y="1"/>
                  </a:cubicBezTo>
                  <a:cubicBezTo>
                    <a:pt x="14" y="1"/>
                    <a:pt x="28" y="1"/>
                    <a:pt x="41" y="1"/>
                  </a:cubicBezTo>
                  <a:cubicBezTo>
                    <a:pt x="41" y="0"/>
                    <a:pt x="41" y="0"/>
                    <a:pt x="41" y="0"/>
                  </a:cubicBezTo>
                  <a:cubicBezTo>
                    <a:pt x="41" y="14"/>
                    <a:pt x="41" y="27"/>
                    <a:pt x="41" y="41"/>
                  </a:cubicBezTo>
                  <a:lnTo>
                    <a:pt x="42"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4" name="Freeform 100"/>
            <p:cNvSpPr/>
            <p:nvPr/>
          </p:nvSpPr>
          <p:spPr bwMode="auto">
            <a:xfrm>
              <a:off x="-2708276" y="2870200"/>
              <a:ext cx="74613" cy="77788"/>
            </a:xfrm>
            <a:custGeom>
              <a:avLst/>
              <a:gdLst>
                <a:gd name="T0" fmla="*/ 39 w 40"/>
                <a:gd name="T1" fmla="*/ 0 h 42"/>
                <a:gd name="T2" fmla="*/ 39 w 40"/>
                <a:gd name="T3" fmla="*/ 42 h 42"/>
                <a:gd name="T4" fmla="*/ 0 w 40"/>
                <a:gd name="T5" fmla="*/ 42 h 42"/>
                <a:gd name="T6" fmla="*/ 0 w 40"/>
                <a:gd name="T7" fmla="*/ 0 h 42"/>
                <a:gd name="T8" fmla="*/ 0 w 40"/>
                <a:gd name="T9" fmla="*/ 1 h 42"/>
                <a:gd name="T10" fmla="*/ 40 w 40"/>
                <a:gd name="T11" fmla="*/ 1 h 42"/>
                <a:gd name="T12" fmla="*/ 39 w 40"/>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0" h="42">
                  <a:moveTo>
                    <a:pt x="39" y="0"/>
                  </a:moveTo>
                  <a:cubicBezTo>
                    <a:pt x="39" y="14"/>
                    <a:pt x="39" y="27"/>
                    <a:pt x="39" y="42"/>
                  </a:cubicBezTo>
                  <a:cubicBezTo>
                    <a:pt x="27" y="42"/>
                    <a:pt x="14" y="42"/>
                    <a:pt x="0" y="42"/>
                  </a:cubicBezTo>
                  <a:cubicBezTo>
                    <a:pt x="0" y="27"/>
                    <a:pt x="0" y="14"/>
                    <a:pt x="0" y="0"/>
                  </a:cubicBezTo>
                  <a:cubicBezTo>
                    <a:pt x="0" y="1"/>
                    <a:pt x="0" y="1"/>
                    <a:pt x="0" y="1"/>
                  </a:cubicBezTo>
                  <a:cubicBezTo>
                    <a:pt x="13" y="1"/>
                    <a:pt x="27" y="1"/>
                    <a:pt x="40" y="1"/>
                  </a:cubicBezTo>
                  <a:lnTo>
                    <a:pt x="3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5" name="Freeform 101"/>
            <p:cNvSpPr/>
            <p:nvPr/>
          </p:nvSpPr>
          <p:spPr bwMode="auto">
            <a:xfrm>
              <a:off x="-2592388" y="3635375"/>
              <a:ext cx="74613" cy="77788"/>
            </a:xfrm>
            <a:custGeom>
              <a:avLst/>
              <a:gdLst>
                <a:gd name="T0" fmla="*/ 0 w 40"/>
                <a:gd name="T1" fmla="*/ 42 h 42"/>
                <a:gd name="T2" fmla="*/ 0 w 40"/>
                <a:gd name="T3" fmla="*/ 0 h 42"/>
                <a:gd name="T4" fmla="*/ 39 w 40"/>
                <a:gd name="T5" fmla="*/ 0 h 42"/>
                <a:gd name="T6" fmla="*/ 39 w 40"/>
                <a:gd name="T7" fmla="*/ 42 h 42"/>
                <a:gd name="T8" fmla="*/ 40 w 40"/>
                <a:gd name="T9" fmla="*/ 41 h 42"/>
                <a:gd name="T10" fmla="*/ 0 w 40"/>
                <a:gd name="T11" fmla="*/ 41 h 42"/>
                <a:gd name="T12" fmla="*/ 0 w 40"/>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40" h="42">
                  <a:moveTo>
                    <a:pt x="0" y="42"/>
                  </a:moveTo>
                  <a:cubicBezTo>
                    <a:pt x="0" y="28"/>
                    <a:pt x="0" y="15"/>
                    <a:pt x="0" y="0"/>
                  </a:cubicBezTo>
                  <a:cubicBezTo>
                    <a:pt x="14" y="0"/>
                    <a:pt x="26" y="0"/>
                    <a:pt x="39" y="0"/>
                  </a:cubicBezTo>
                  <a:cubicBezTo>
                    <a:pt x="39" y="15"/>
                    <a:pt x="39" y="28"/>
                    <a:pt x="39" y="42"/>
                  </a:cubicBezTo>
                  <a:cubicBezTo>
                    <a:pt x="40" y="41"/>
                    <a:pt x="40" y="41"/>
                    <a:pt x="40" y="41"/>
                  </a:cubicBezTo>
                  <a:cubicBezTo>
                    <a:pt x="27" y="41"/>
                    <a:pt x="13" y="41"/>
                    <a:pt x="0" y="41"/>
                  </a:cubicBezTo>
                  <a:lnTo>
                    <a:pt x="0"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6" name="Freeform 102"/>
            <p:cNvSpPr/>
            <p:nvPr/>
          </p:nvSpPr>
          <p:spPr bwMode="auto">
            <a:xfrm>
              <a:off x="-768351" y="3825875"/>
              <a:ext cx="74613" cy="77788"/>
            </a:xfrm>
            <a:custGeom>
              <a:avLst/>
              <a:gdLst>
                <a:gd name="T0" fmla="*/ 1 w 40"/>
                <a:gd name="T1" fmla="*/ 42 h 42"/>
                <a:gd name="T2" fmla="*/ 1 w 40"/>
                <a:gd name="T3" fmla="*/ 0 h 42"/>
                <a:gd name="T4" fmla="*/ 40 w 40"/>
                <a:gd name="T5" fmla="*/ 0 h 42"/>
                <a:gd name="T6" fmla="*/ 40 w 40"/>
                <a:gd name="T7" fmla="*/ 42 h 42"/>
                <a:gd name="T8" fmla="*/ 40 w 40"/>
                <a:gd name="T9" fmla="*/ 41 h 42"/>
                <a:gd name="T10" fmla="*/ 0 w 40"/>
                <a:gd name="T11" fmla="*/ 41 h 42"/>
                <a:gd name="T12" fmla="*/ 1 w 40"/>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40" h="42">
                  <a:moveTo>
                    <a:pt x="1" y="42"/>
                  </a:moveTo>
                  <a:cubicBezTo>
                    <a:pt x="1" y="28"/>
                    <a:pt x="1" y="14"/>
                    <a:pt x="1" y="0"/>
                  </a:cubicBezTo>
                  <a:cubicBezTo>
                    <a:pt x="14" y="0"/>
                    <a:pt x="26" y="0"/>
                    <a:pt x="40" y="0"/>
                  </a:cubicBezTo>
                  <a:cubicBezTo>
                    <a:pt x="40" y="14"/>
                    <a:pt x="40" y="28"/>
                    <a:pt x="40" y="42"/>
                  </a:cubicBezTo>
                  <a:cubicBezTo>
                    <a:pt x="40" y="41"/>
                    <a:pt x="40" y="41"/>
                    <a:pt x="40" y="41"/>
                  </a:cubicBezTo>
                  <a:cubicBezTo>
                    <a:pt x="27" y="41"/>
                    <a:pt x="13" y="41"/>
                    <a:pt x="0" y="41"/>
                  </a:cubicBezTo>
                  <a:lnTo>
                    <a:pt x="1"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7" name="Freeform 103"/>
            <p:cNvSpPr/>
            <p:nvPr/>
          </p:nvSpPr>
          <p:spPr bwMode="auto">
            <a:xfrm>
              <a:off x="-652463" y="2870200"/>
              <a:ext cx="74613" cy="76200"/>
            </a:xfrm>
            <a:custGeom>
              <a:avLst/>
              <a:gdLst>
                <a:gd name="T0" fmla="*/ 40 w 40"/>
                <a:gd name="T1" fmla="*/ 0 h 41"/>
                <a:gd name="T2" fmla="*/ 40 w 40"/>
                <a:gd name="T3" fmla="*/ 41 h 41"/>
                <a:gd name="T4" fmla="*/ 1 w 40"/>
                <a:gd name="T5" fmla="*/ 41 h 41"/>
                <a:gd name="T6" fmla="*/ 1 w 40"/>
                <a:gd name="T7" fmla="*/ 0 h 41"/>
                <a:gd name="T8" fmla="*/ 0 w 40"/>
                <a:gd name="T9" fmla="*/ 1 h 41"/>
                <a:gd name="T10" fmla="*/ 40 w 40"/>
                <a:gd name="T11" fmla="*/ 1 h 41"/>
                <a:gd name="T12" fmla="*/ 40 w 40"/>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0" h="41">
                  <a:moveTo>
                    <a:pt x="40" y="0"/>
                  </a:moveTo>
                  <a:cubicBezTo>
                    <a:pt x="40" y="13"/>
                    <a:pt x="40" y="26"/>
                    <a:pt x="40" y="41"/>
                  </a:cubicBezTo>
                  <a:cubicBezTo>
                    <a:pt x="26" y="41"/>
                    <a:pt x="14" y="41"/>
                    <a:pt x="1" y="41"/>
                  </a:cubicBezTo>
                  <a:cubicBezTo>
                    <a:pt x="1" y="27"/>
                    <a:pt x="1" y="14"/>
                    <a:pt x="1" y="0"/>
                  </a:cubicBezTo>
                  <a:cubicBezTo>
                    <a:pt x="0" y="1"/>
                    <a:pt x="0" y="1"/>
                    <a:pt x="0" y="1"/>
                  </a:cubicBezTo>
                  <a:cubicBezTo>
                    <a:pt x="13" y="1"/>
                    <a:pt x="27" y="1"/>
                    <a:pt x="40" y="1"/>
                  </a:cubicBezTo>
                  <a:lnTo>
                    <a:pt x="4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8" name="Freeform 104"/>
            <p:cNvSpPr/>
            <p:nvPr/>
          </p:nvSpPr>
          <p:spPr bwMode="auto">
            <a:xfrm>
              <a:off x="-2708276" y="2724150"/>
              <a:ext cx="74613" cy="73025"/>
            </a:xfrm>
            <a:custGeom>
              <a:avLst/>
              <a:gdLst>
                <a:gd name="T0" fmla="*/ 0 w 40"/>
                <a:gd name="T1" fmla="*/ 39 h 39"/>
                <a:gd name="T2" fmla="*/ 0 w 40"/>
                <a:gd name="T3" fmla="*/ 0 h 39"/>
                <a:gd name="T4" fmla="*/ 40 w 40"/>
                <a:gd name="T5" fmla="*/ 0 h 39"/>
                <a:gd name="T6" fmla="*/ 40 w 40"/>
                <a:gd name="T7" fmla="*/ 39 h 39"/>
                <a:gd name="T8" fmla="*/ 40 w 40"/>
                <a:gd name="T9" fmla="*/ 38 h 39"/>
                <a:gd name="T10" fmla="*/ 0 w 40"/>
                <a:gd name="T11" fmla="*/ 38 h 39"/>
                <a:gd name="T12" fmla="*/ 0 w 40"/>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40" h="39">
                  <a:moveTo>
                    <a:pt x="0" y="39"/>
                  </a:moveTo>
                  <a:cubicBezTo>
                    <a:pt x="0" y="26"/>
                    <a:pt x="0" y="14"/>
                    <a:pt x="0" y="0"/>
                  </a:cubicBezTo>
                  <a:cubicBezTo>
                    <a:pt x="14" y="0"/>
                    <a:pt x="26" y="0"/>
                    <a:pt x="40" y="0"/>
                  </a:cubicBezTo>
                  <a:cubicBezTo>
                    <a:pt x="40" y="13"/>
                    <a:pt x="40" y="26"/>
                    <a:pt x="40" y="39"/>
                  </a:cubicBezTo>
                  <a:cubicBezTo>
                    <a:pt x="40" y="38"/>
                    <a:pt x="40" y="38"/>
                    <a:pt x="40" y="38"/>
                  </a:cubicBezTo>
                  <a:cubicBezTo>
                    <a:pt x="27" y="38"/>
                    <a:pt x="13" y="38"/>
                    <a:pt x="0" y="38"/>
                  </a:cubicBezTo>
                  <a:lnTo>
                    <a:pt x="0"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9" name="Freeform 105"/>
            <p:cNvSpPr/>
            <p:nvPr/>
          </p:nvSpPr>
          <p:spPr bwMode="auto">
            <a:xfrm>
              <a:off x="-654051" y="2724150"/>
              <a:ext cx="76200" cy="73025"/>
            </a:xfrm>
            <a:custGeom>
              <a:avLst/>
              <a:gdLst>
                <a:gd name="T0" fmla="*/ 1 w 41"/>
                <a:gd name="T1" fmla="*/ 39 h 39"/>
                <a:gd name="T2" fmla="*/ 0 w 41"/>
                <a:gd name="T3" fmla="*/ 0 h 39"/>
                <a:gd name="T4" fmla="*/ 41 w 41"/>
                <a:gd name="T5" fmla="*/ 0 h 39"/>
                <a:gd name="T6" fmla="*/ 41 w 41"/>
                <a:gd name="T7" fmla="*/ 39 h 39"/>
                <a:gd name="T8" fmla="*/ 41 w 41"/>
                <a:gd name="T9" fmla="*/ 38 h 39"/>
                <a:gd name="T10" fmla="*/ 1 w 41"/>
                <a:gd name="T11" fmla="*/ 38 h 39"/>
                <a:gd name="T12" fmla="*/ 1 w 41"/>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41" h="39">
                  <a:moveTo>
                    <a:pt x="1" y="39"/>
                  </a:moveTo>
                  <a:cubicBezTo>
                    <a:pt x="1" y="26"/>
                    <a:pt x="0" y="14"/>
                    <a:pt x="0" y="0"/>
                  </a:cubicBezTo>
                  <a:cubicBezTo>
                    <a:pt x="14" y="0"/>
                    <a:pt x="26" y="0"/>
                    <a:pt x="41" y="0"/>
                  </a:cubicBezTo>
                  <a:cubicBezTo>
                    <a:pt x="41" y="13"/>
                    <a:pt x="41" y="26"/>
                    <a:pt x="41" y="39"/>
                  </a:cubicBezTo>
                  <a:cubicBezTo>
                    <a:pt x="41" y="38"/>
                    <a:pt x="41" y="38"/>
                    <a:pt x="41" y="38"/>
                  </a:cubicBezTo>
                  <a:cubicBezTo>
                    <a:pt x="28" y="38"/>
                    <a:pt x="14" y="38"/>
                    <a:pt x="1" y="38"/>
                  </a:cubicBezTo>
                  <a:lnTo>
                    <a:pt x="1"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30" name="Freeform 106"/>
            <p:cNvSpPr/>
            <p:nvPr/>
          </p:nvSpPr>
          <p:spPr bwMode="auto">
            <a:xfrm>
              <a:off x="-2781301" y="2795588"/>
              <a:ext cx="73025" cy="77788"/>
            </a:xfrm>
            <a:custGeom>
              <a:avLst/>
              <a:gdLst>
                <a:gd name="T0" fmla="*/ 39 w 39"/>
                <a:gd name="T1" fmla="*/ 40 h 42"/>
                <a:gd name="T2" fmla="*/ 0 w 39"/>
                <a:gd name="T3" fmla="*/ 42 h 42"/>
                <a:gd name="T4" fmla="*/ 0 w 39"/>
                <a:gd name="T5" fmla="*/ 1 h 42"/>
                <a:gd name="T6" fmla="*/ 39 w 39"/>
                <a:gd name="T7" fmla="*/ 1 h 42"/>
                <a:gd name="T8" fmla="*/ 39 w 39"/>
                <a:gd name="T9" fmla="*/ 0 h 42"/>
                <a:gd name="T10" fmla="*/ 39 w 39"/>
                <a:gd name="T11" fmla="*/ 41 h 42"/>
                <a:gd name="T12" fmla="*/ 39 w 39"/>
                <a:gd name="T13" fmla="*/ 40 h 42"/>
              </a:gdLst>
              <a:ahLst/>
              <a:cxnLst>
                <a:cxn ang="0">
                  <a:pos x="T0" y="T1"/>
                </a:cxn>
                <a:cxn ang="0">
                  <a:pos x="T2" y="T3"/>
                </a:cxn>
                <a:cxn ang="0">
                  <a:pos x="T4" y="T5"/>
                </a:cxn>
                <a:cxn ang="0">
                  <a:pos x="T6" y="T7"/>
                </a:cxn>
                <a:cxn ang="0">
                  <a:pos x="T8" y="T9"/>
                </a:cxn>
                <a:cxn ang="0">
                  <a:pos x="T10" y="T11"/>
                </a:cxn>
                <a:cxn ang="0">
                  <a:pos x="T12" y="T13"/>
                </a:cxn>
              </a:cxnLst>
              <a:rect l="0" t="0" r="r" b="b"/>
              <a:pathLst>
                <a:path w="39" h="42">
                  <a:moveTo>
                    <a:pt x="39" y="40"/>
                  </a:moveTo>
                  <a:cubicBezTo>
                    <a:pt x="27" y="41"/>
                    <a:pt x="14" y="41"/>
                    <a:pt x="0" y="42"/>
                  </a:cubicBezTo>
                  <a:cubicBezTo>
                    <a:pt x="0" y="28"/>
                    <a:pt x="0" y="16"/>
                    <a:pt x="0" y="1"/>
                  </a:cubicBezTo>
                  <a:cubicBezTo>
                    <a:pt x="13" y="1"/>
                    <a:pt x="26" y="1"/>
                    <a:pt x="39" y="1"/>
                  </a:cubicBezTo>
                  <a:cubicBezTo>
                    <a:pt x="39" y="0"/>
                    <a:pt x="39" y="0"/>
                    <a:pt x="39" y="0"/>
                  </a:cubicBezTo>
                  <a:cubicBezTo>
                    <a:pt x="39" y="14"/>
                    <a:pt x="39" y="27"/>
                    <a:pt x="39" y="41"/>
                  </a:cubicBezTo>
                  <a:lnTo>
                    <a:pt x="39"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31" name="Freeform 107"/>
            <p:cNvSpPr/>
            <p:nvPr/>
          </p:nvSpPr>
          <p:spPr bwMode="auto">
            <a:xfrm>
              <a:off x="-577851" y="2795588"/>
              <a:ext cx="73025" cy="76200"/>
            </a:xfrm>
            <a:custGeom>
              <a:avLst/>
              <a:gdLst>
                <a:gd name="T0" fmla="*/ 0 w 39"/>
                <a:gd name="T1" fmla="*/ 1 h 41"/>
                <a:gd name="T2" fmla="*/ 39 w 39"/>
                <a:gd name="T3" fmla="*/ 1 h 41"/>
                <a:gd name="T4" fmla="*/ 39 w 39"/>
                <a:gd name="T5" fmla="*/ 40 h 41"/>
                <a:gd name="T6" fmla="*/ 0 w 39"/>
                <a:gd name="T7" fmla="*/ 40 h 41"/>
                <a:gd name="T8" fmla="*/ 0 w 39"/>
                <a:gd name="T9" fmla="*/ 41 h 41"/>
                <a:gd name="T10" fmla="*/ 0 w 39"/>
                <a:gd name="T11" fmla="*/ 0 h 41"/>
                <a:gd name="T12" fmla="*/ 0 w 39"/>
                <a:gd name="T13" fmla="*/ 1 h 41"/>
              </a:gdLst>
              <a:ahLst/>
              <a:cxnLst>
                <a:cxn ang="0">
                  <a:pos x="T0" y="T1"/>
                </a:cxn>
                <a:cxn ang="0">
                  <a:pos x="T2" y="T3"/>
                </a:cxn>
                <a:cxn ang="0">
                  <a:pos x="T4" y="T5"/>
                </a:cxn>
                <a:cxn ang="0">
                  <a:pos x="T6" y="T7"/>
                </a:cxn>
                <a:cxn ang="0">
                  <a:pos x="T8" y="T9"/>
                </a:cxn>
                <a:cxn ang="0">
                  <a:pos x="T10" y="T11"/>
                </a:cxn>
                <a:cxn ang="0">
                  <a:pos x="T12" y="T13"/>
                </a:cxn>
              </a:cxnLst>
              <a:rect l="0" t="0" r="r" b="b"/>
              <a:pathLst>
                <a:path w="39" h="41">
                  <a:moveTo>
                    <a:pt x="0" y="1"/>
                  </a:moveTo>
                  <a:cubicBezTo>
                    <a:pt x="12" y="1"/>
                    <a:pt x="25" y="1"/>
                    <a:pt x="39" y="1"/>
                  </a:cubicBezTo>
                  <a:cubicBezTo>
                    <a:pt x="39" y="14"/>
                    <a:pt x="39" y="27"/>
                    <a:pt x="39" y="40"/>
                  </a:cubicBezTo>
                  <a:cubicBezTo>
                    <a:pt x="26" y="40"/>
                    <a:pt x="13" y="40"/>
                    <a:pt x="0" y="40"/>
                  </a:cubicBezTo>
                  <a:cubicBezTo>
                    <a:pt x="0" y="40"/>
                    <a:pt x="0" y="41"/>
                    <a:pt x="0" y="41"/>
                  </a:cubicBezTo>
                  <a:cubicBezTo>
                    <a:pt x="0" y="27"/>
                    <a:pt x="0" y="14"/>
                    <a:pt x="0" y="0"/>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32" name="Freeform 108"/>
            <p:cNvSpPr/>
            <p:nvPr/>
          </p:nvSpPr>
          <p:spPr bwMode="auto">
            <a:xfrm>
              <a:off x="-2665413" y="3711575"/>
              <a:ext cx="73025" cy="74613"/>
            </a:xfrm>
            <a:custGeom>
              <a:avLst/>
              <a:gdLst>
                <a:gd name="T0" fmla="*/ 39 w 39"/>
                <a:gd name="T1" fmla="*/ 40 h 40"/>
                <a:gd name="T2" fmla="*/ 0 w 39"/>
                <a:gd name="T3" fmla="*/ 40 h 40"/>
                <a:gd name="T4" fmla="*/ 0 w 39"/>
                <a:gd name="T5" fmla="*/ 1 h 40"/>
                <a:gd name="T6" fmla="*/ 39 w 39"/>
                <a:gd name="T7" fmla="*/ 1 h 40"/>
                <a:gd name="T8" fmla="*/ 39 w 39"/>
                <a:gd name="T9" fmla="*/ 0 h 40"/>
                <a:gd name="T10" fmla="*/ 39 w 39"/>
                <a:gd name="T11" fmla="*/ 40 h 40"/>
              </a:gdLst>
              <a:ahLst/>
              <a:cxnLst>
                <a:cxn ang="0">
                  <a:pos x="T0" y="T1"/>
                </a:cxn>
                <a:cxn ang="0">
                  <a:pos x="T2" y="T3"/>
                </a:cxn>
                <a:cxn ang="0">
                  <a:pos x="T4" y="T5"/>
                </a:cxn>
                <a:cxn ang="0">
                  <a:pos x="T6" y="T7"/>
                </a:cxn>
                <a:cxn ang="0">
                  <a:pos x="T8" y="T9"/>
                </a:cxn>
                <a:cxn ang="0">
                  <a:pos x="T10" y="T11"/>
                </a:cxn>
              </a:cxnLst>
              <a:rect l="0" t="0" r="r" b="b"/>
              <a:pathLst>
                <a:path w="39" h="40">
                  <a:moveTo>
                    <a:pt x="39" y="40"/>
                  </a:moveTo>
                  <a:cubicBezTo>
                    <a:pt x="26" y="40"/>
                    <a:pt x="14" y="40"/>
                    <a:pt x="0" y="40"/>
                  </a:cubicBezTo>
                  <a:cubicBezTo>
                    <a:pt x="0" y="27"/>
                    <a:pt x="0" y="14"/>
                    <a:pt x="0" y="1"/>
                  </a:cubicBezTo>
                  <a:cubicBezTo>
                    <a:pt x="13" y="1"/>
                    <a:pt x="26" y="1"/>
                    <a:pt x="39" y="1"/>
                  </a:cubicBezTo>
                  <a:cubicBezTo>
                    <a:pt x="39" y="0"/>
                    <a:pt x="39" y="0"/>
                    <a:pt x="39" y="0"/>
                  </a:cubicBezTo>
                  <a:cubicBezTo>
                    <a:pt x="39" y="14"/>
                    <a:pt x="39" y="27"/>
                    <a:pt x="39"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33" name="Freeform 109"/>
            <p:cNvSpPr/>
            <p:nvPr/>
          </p:nvSpPr>
          <p:spPr bwMode="auto">
            <a:xfrm>
              <a:off x="-2520951" y="3709988"/>
              <a:ext cx="77788" cy="76200"/>
            </a:xfrm>
            <a:custGeom>
              <a:avLst/>
              <a:gdLst>
                <a:gd name="T0" fmla="*/ 0 w 41"/>
                <a:gd name="T1" fmla="*/ 2 h 41"/>
                <a:gd name="T2" fmla="*/ 41 w 41"/>
                <a:gd name="T3" fmla="*/ 0 h 41"/>
                <a:gd name="T4" fmla="*/ 41 w 41"/>
                <a:gd name="T5" fmla="*/ 41 h 41"/>
                <a:gd name="T6" fmla="*/ 0 w 41"/>
                <a:gd name="T7" fmla="*/ 41 h 41"/>
                <a:gd name="T8" fmla="*/ 1 w 41"/>
                <a:gd name="T9" fmla="*/ 41 h 41"/>
                <a:gd name="T10" fmla="*/ 1 w 41"/>
                <a:gd name="T11" fmla="*/ 1 h 41"/>
                <a:gd name="T12" fmla="*/ 0 w 41"/>
                <a:gd name="T13" fmla="*/ 2 h 41"/>
              </a:gdLst>
              <a:ahLst/>
              <a:cxnLst>
                <a:cxn ang="0">
                  <a:pos x="T0" y="T1"/>
                </a:cxn>
                <a:cxn ang="0">
                  <a:pos x="T2" y="T3"/>
                </a:cxn>
                <a:cxn ang="0">
                  <a:pos x="T4" y="T5"/>
                </a:cxn>
                <a:cxn ang="0">
                  <a:pos x="T6" y="T7"/>
                </a:cxn>
                <a:cxn ang="0">
                  <a:pos x="T8" y="T9"/>
                </a:cxn>
                <a:cxn ang="0">
                  <a:pos x="T10" y="T11"/>
                </a:cxn>
                <a:cxn ang="0">
                  <a:pos x="T12" y="T13"/>
                </a:cxn>
              </a:cxnLst>
              <a:rect l="0" t="0" r="r" b="b"/>
              <a:pathLst>
                <a:path w="41" h="41">
                  <a:moveTo>
                    <a:pt x="0" y="2"/>
                  </a:moveTo>
                  <a:cubicBezTo>
                    <a:pt x="13" y="1"/>
                    <a:pt x="26" y="1"/>
                    <a:pt x="41" y="0"/>
                  </a:cubicBezTo>
                  <a:cubicBezTo>
                    <a:pt x="41" y="14"/>
                    <a:pt x="41" y="26"/>
                    <a:pt x="41" y="41"/>
                  </a:cubicBezTo>
                  <a:cubicBezTo>
                    <a:pt x="27" y="41"/>
                    <a:pt x="14" y="41"/>
                    <a:pt x="0" y="41"/>
                  </a:cubicBezTo>
                  <a:cubicBezTo>
                    <a:pt x="1" y="41"/>
                    <a:pt x="1" y="41"/>
                    <a:pt x="1" y="41"/>
                  </a:cubicBezTo>
                  <a:cubicBezTo>
                    <a:pt x="1" y="28"/>
                    <a:pt x="1" y="14"/>
                    <a:pt x="1" y="1"/>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34" name="Freeform 110"/>
            <p:cNvSpPr/>
            <p:nvPr/>
          </p:nvSpPr>
          <p:spPr bwMode="auto">
            <a:xfrm>
              <a:off x="-2592388" y="3786188"/>
              <a:ext cx="74613" cy="73025"/>
            </a:xfrm>
            <a:custGeom>
              <a:avLst/>
              <a:gdLst>
                <a:gd name="T0" fmla="*/ 39 w 40"/>
                <a:gd name="T1" fmla="*/ 0 h 39"/>
                <a:gd name="T2" fmla="*/ 39 w 40"/>
                <a:gd name="T3" fmla="*/ 39 h 39"/>
                <a:gd name="T4" fmla="*/ 0 w 40"/>
                <a:gd name="T5" fmla="*/ 39 h 39"/>
                <a:gd name="T6" fmla="*/ 0 w 40"/>
                <a:gd name="T7" fmla="*/ 0 h 39"/>
                <a:gd name="T8" fmla="*/ 0 w 40"/>
                <a:gd name="T9" fmla="*/ 0 h 39"/>
                <a:gd name="T10" fmla="*/ 40 w 40"/>
                <a:gd name="T11" fmla="*/ 0 h 39"/>
                <a:gd name="T12" fmla="*/ 39 w 40"/>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40" h="39">
                  <a:moveTo>
                    <a:pt x="39" y="0"/>
                  </a:moveTo>
                  <a:cubicBezTo>
                    <a:pt x="39" y="13"/>
                    <a:pt x="39" y="25"/>
                    <a:pt x="39" y="39"/>
                  </a:cubicBezTo>
                  <a:cubicBezTo>
                    <a:pt x="27" y="39"/>
                    <a:pt x="14" y="39"/>
                    <a:pt x="0" y="39"/>
                  </a:cubicBezTo>
                  <a:cubicBezTo>
                    <a:pt x="0" y="26"/>
                    <a:pt x="0" y="13"/>
                    <a:pt x="0" y="0"/>
                  </a:cubicBezTo>
                  <a:cubicBezTo>
                    <a:pt x="0" y="0"/>
                    <a:pt x="0" y="0"/>
                    <a:pt x="0" y="0"/>
                  </a:cubicBezTo>
                  <a:cubicBezTo>
                    <a:pt x="13" y="0"/>
                    <a:pt x="27" y="0"/>
                    <a:pt x="40" y="0"/>
                  </a:cubicBezTo>
                  <a:lnTo>
                    <a:pt x="3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35" name="Freeform 111"/>
            <p:cNvSpPr/>
            <p:nvPr/>
          </p:nvSpPr>
          <p:spPr bwMode="auto">
            <a:xfrm>
              <a:off x="-852488" y="3898900"/>
              <a:ext cx="85725" cy="77788"/>
            </a:xfrm>
            <a:custGeom>
              <a:avLst/>
              <a:gdLst>
                <a:gd name="T0" fmla="*/ 46 w 46"/>
                <a:gd name="T1" fmla="*/ 42 h 42"/>
                <a:gd name="T2" fmla="*/ 37 w 46"/>
                <a:gd name="T3" fmla="*/ 41 h 42"/>
                <a:gd name="T4" fmla="*/ 6 w 46"/>
                <a:gd name="T5" fmla="*/ 0 h 42"/>
                <a:gd name="T6" fmla="*/ 46 w 46"/>
                <a:gd name="T7" fmla="*/ 3 h 42"/>
                <a:gd name="T8" fmla="*/ 45 w 46"/>
                <a:gd name="T9" fmla="*/ 2 h 42"/>
                <a:gd name="T10" fmla="*/ 45 w 46"/>
                <a:gd name="T11" fmla="*/ 42 h 42"/>
                <a:gd name="T12" fmla="*/ 46 w 46"/>
                <a:gd name="T13" fmla="*/ 42 h 42"/>
              </a:gdLst>
              <a:ahLst/>
              <a:cxnLst>
                <a:cxn ang="0">
                  <a:pos x="T0" y="T1"/>
                </a:cxn>
                <a:cxn ang="0">
                  <a:pos x="T2" y="T3"/>
                </a:cxn>
                <a:cxn ang="0">
                  <a:pos x="T4" y="T5"/>
                </a:cxn>
                <a:cxn ang="0">
                  <a:pos x="T6" y="T7"/>
                </a:cxn>
                <a:cxn ang="0">
                  <a:pos x="T8" y="T9"/>
                </a:cxn>
                <a:cxn ang="0">
                  <a:pos x="T10" y="T11"/>
                </a:cxn>
                <a:cxn ang="0">
                  <a:pos x="T12" y="T13"/>
                </a:cxn>
              </a:cxnLst>
              <a:rect l="0" t="0" r="r" b="b"/>
              <a:pathLst>
                <a:path w="46" h="42">
                  <a:moveTo>
                    <a:pt x="46" y="42"/>
                  </a:moveTo>
                  <a:cubicBezTo>
                    <a:pt x="43" y="42"/>
                    <a:pt x="40" y="41"/>
                    <a:pt x="37" y="41"/>
                  </a:cubicBezTo>
                  <a:cubicBezTo>
                    <a:pt x="0" y="41"/>
                    <a:pt x="0" y="41"/>
                    <a:pt x="6" y="0"/>
                  </a:cubicBezTo>
                  <a:cubicBezTo>
                    <a:pt x="19" y="1"/>
                    <a:pt x="32" y="2"/>
                    <a:pt x="46" y="3"/>
                  </a:cubicBezTo>
                  <a:cubicBezTo>
                    <a:pt x="46" y="3"/>
                    <a:pt x="45" y="2"/>
                    <a:pt x="45" y="2"/>
                  </a:cubicBezTo>
                  <a:cubicBezTo>
                    <a:pt x="45" y="15"/>
                    <a:pt x="45" y="29"/>
                    <a:pt x="45" y="42"/>
                  </a:cubicBezTo>
                  <a:lnTo>
                    <a:pt x="46"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36" name="Freeform 112"/>
            <p:cNvSpPr/>
            <p:nvPr/>
          </p:nvSpPr>
          <p:spPr bwMode="auto">
            <a:xfrm>
              <a:off x="-693738" y="3898900"/>
              <a:ext cx="74613" cy="77788"/>
            </a:xfrm>
            <a:custGeom>
              <a:avLst/>
              <a:gdLst>
                <a:gd name="T0" fmla="*/ 0 w 40"/>
                <a:gd name="T1" fmla="*/ 3 h 42"/>
                <a:gd name="T2" fmla="*/ 40 w 40"/>
                <a:gd name="T3" fmla="*/ 0 h 42"/>
                <a:gd name="T4" fmla="*/ 40 w 40"/>
                <a:gd name="T5" fmla="*/ 42 h 42"/>
                <a:gd name="T6" fmla="*/ 0 w 40"/>
                <a:gd name="T7" fmla="*/ 42 h 42"/>
                <a:gd name="T8" fmla="*/ 0 w 40"/>
                <a:gd name="T9" fmla="*/ 42 h 42"/>
                <a:gd name="T10" fmla="*/ 0 w 40"/>
                <a:gd name="T11" fmla="*/ 2 h 42"/>
                <a:gd name="T12" fmla="*/ 0 w 40"/>
                <a:gd name="T13" fmla="*/ 3 h 42"/>
              </a:gdLst>
              <a:ahLst/>
              <a:cxnLst>
                <a:cxn ang="0">
                  <a:pos x="T0" y="T1"/>
                </a:cxn>
                <a:cxn ang="0">
                  <a:pos x="T2" y="T3"/>
                </a:cxn>
                <a:cxn ang="0">
                  <a:pos x="T4" y="T5"/>
                </a:cxn>
                <a:cxn ang="0">
                  <a:pos x="T6" y="T7"/>
                </a:cxn>
                <a:cxn ang="0">
                  <a:pos x="T8" y="T9"/>
                </a:cxn>
                <a:cxn ang="0">
                  <a:pos x="T10" y="T11"/>
                </a:cxn>
                <a:cxn ang="0">
                  <a:pos x="T12" y="T13"/>
                </a:cxn>
              </a:cxnLst>
              <a:rect l="0" t="0" r="r" b="b"/>
              <a:pathLst>
                <a:path w="40" h="42">
                  <a:moveTo>
                    <a:pt x="0" y="3"/>
                  </a:moveTo>
                  <a:cubicBezTo>
                    <a:pt x="13" y="2"/>
                    <a:pt x="26" y="1"/>
                    <a:pt x="40" y="0"/>
                  </a:cubicBezTo>
                  <a:cubicBezTo>
                    <a:pt x="40" y="15"/>
                    <a:pt x="40" y="27"/>
                    <a:pt x="40" y="42"/>
                  </a:cubicBezTo>
                  <a:cubicBezTo>
                    <a:pt x="26" y="42"/>
                    <a:pt x="13" y="42"/>
                    <a:pt x="0" y="42"/>
                  </a:cubicBezTo>
                  <a:cubicBezTo>
                    <a:pt x="0" y="42"/>
                    <a:pt x="0" y="42"/>
                    <a:pt x="0" y="42"/>
                  </a:cubicBezTo>
                  <a:cubicBezTo>
                    <a:pt x="0" y="29"/>
                    <a:pt x="0" y="15"/>
                    <a:pt x="0" y="2"/>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37" name="Freeform 113"/>
            <p:cNvSpPr/>
            <p:nvPr/>
          </p:nvSpPr>
          <p:spPr bwMode="auto">
            <a:xfrm>
              <a:off x="-768351" y="3976688"/>
              <a:ext cx="74613" cy="71438"/>
            </a:xfrm>
            <a:custGeom>
              <a:avLst/>
              <a:gdLst>
                <a:gd name="T0" fmla="*/ 40 w 40"/>
                <a:gd name="T1" fmla="*/ 0 h 38"/>
                <a:gd name="T2" fmla="*/ 40 w 40"/>
                <a:gd name="T3" fmla="*/ 38 h 38"/>
                <a:gd name="T4" fmla="*/ 1 w 40"/>
                <a:gd name="T5" fmla="*/ 38 h 38"/>
                <a:gd name="T6" fmla="*/ 1 w 40"/>
                <a:gd name="T7" fmla="*/ 0 h 38"/>
                <a:gd name="T8" fmla="*/ 0 w 40"/>
                <a:gd name="T9" fmla="*/ 0 h 38"/>
                <a:gd name="T10" fmla="*/ 40 w 40"/>
                <a:gd name="T11" fmla="*/ 0 h 38"/>
              </a:gdLst>
              <a:ahLst/>
              <a:cxnLst>
                <a:cxn ang="0">
                  <a:pos x="T0" y="T1"/>
                </a:cxn>
                <a:cxn ang="0">
                  <a:pos x="T2" y="T3"/>
                </a:cxn>
                <a:cxn ang="0">
                  <a:pos x="T4" y="T5"/>
                </a:cxn>
                <a:cxn ang="0">
                  <a:pos x="T6" y="T7"/>
                </a:cxn>
                <a:cxn ang="0">
                  <a:pos x="T8" y="T9"/>
                </a:cxn>
                <a:cxn ang="0">
                  <a:pos x="T10" y="T11"/>
                </a:cxn>
              </a:cxnLst>
              <a:rect l="0" t="0" r="r" b="b"/>
              <a:pathLst>
                <a:path w="40" h="38">
                  <a:moveTo>
                    <a:pt x="40" y="0"/>
                  </a:moveTo>
                  <a:cubicBezTo>
                    <a:pt x="40" y="12"/>
                    <a:pt x="40" y="25"/>
                    <a:pt x="40" y="38"/>
                  </a:cubicBezTo>
                  <a:cubicBezTo>
                    <a:pt x="27" y="38"/>
                    <a:pt x="15" y="38"/>
                    <a:pt x="1" y="38"/>
                  </a:cubicBezTo>
                  <a:cubicBezTo>
                    <a:pt x="1" y="26"/>
                    <a:pt x="1" y="13"/>
                    <a:pt x="1" y="0"/>
                  </a:cubicBezTo>
                  <a:cubicBezTo>
                    <a:pt x="0" y="0"/>
                    <a:pt x="0" y="0"/>
                    <a:pt x="0" y="0"/>
                  </a:cubicBezTo>
                  <a:cubicBezTo>
                    <a:pt x="13" y="0"/>
                    <a:pt x="27" y="0"/>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sp>
        <p:nvSpPr>
          <p:cNvPr id="24" name="矩形 23"/>
          <p:cNvSpPr/>
          <p:nvPr/>
        </p:nvSpPr>
        <p:spPr>
          <a:xfrm>
            <a:off x="5192556" y="3269503"/>
            <a:ext cx="1771639"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思源宋体 CN Heavy"/>
                <a:ea typeface="思源宋体 CN Heavy"/>
                <a:cs typeface="+mn-cs"/>
              </a:rPr>
              <a:t>XXXXXX</a:t>
            </a:r>
            <a:endParaRPr kumimoji="0" lang="zh-CN" altLang="en-US" sz="3200" b="0" i="0" u="none" strike="noStrike" kern="1200" cap="none" spc="0" normalizeH="0" baseline="0" noProof="0" dirty="0">
              <a:ln>
                <a:noFill/>
              </a:ln>
              <a:solidFill>
                <a:prstClr val="white"/>
              </a:solidFill>
              <a:effectLst/>
              <a:uLnTx/>
              <a:uFillTx/>
              <a:latin typeface="思源宋体 CN Heavy"/>
              <a:ea typeface="思源宋体 CN Heavy"/>
              <a:cs typeface="+mn-cs"/>
            </a:endParaRPr>
          </a:p>
        </p:txBody>
      </p:sp>
      <p:sp>
        <p:nvSpPr>
          <p:cNvPr id="140" name="矩形 139"/>
          <p:cNvSpPr/>
          <p:nvPr/>
        </p:nvSpPr>
        <p:spPr>
          <a:xfrm>
            <a:off x="5362474" y="2746932"/>
            <a:ext cx="1486304" cy="52322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思源黑体 CN Regular"/>
                <a:ea typeface="思源黑体 CN Regular"/>
                <a:cs typeface="+mn-cs"/>
              </a:rPr>
              <a:t>XXXXXXX</a:t>
            </a:r>
            <a:endParaRPr kumimoji="0" lang="zh-CN" altLang="en-US" sz="28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p:txBody>
      </p:sp>
      <p:sp>
        <p:nvSpPr>
          <p:cNvPr id="139" name="矩形 138"/>
          <p:cNvSpPr/>
          <p:nvPr/>
        </p:nvSpPr>
        <p:spPr>
          <a:xfrm>
            <a:off x="505472" y="417699"/>
            <a:ext cx="1826141" cy="584775"/>
          </a:xfrm>
          <a:prstGeom prst="rect">
            <a:avLst/>
          </a:prstGeom>
        </p:spPr>
        <p:txBody>
          <a:bodyPr wrap="none">
            <a:spAutoFit/>
          </a:bodyPr>
          <a:lstStyle/>
          <a:p>
            <a:r>
              <a:rPr lang="zh-CN" altLang="en-US" sz="3200" b="1" dirty="0">
                <a:solidFill>
                  <a:srgbClr val="FCC11B"/>
                </a:solidFill>
                <a:latin typeface="微软雅黑" panose="020B0503020204020204" pitchFamily="34" charset="-122"/>
                <a:ea typeface="微软雅黑" panose="020B0503020204020204" pitchFamily="34" charset="-122"/>
              </a:rPr>
              <a:t>解决途径</a:t>
            </a:r>
            <a:endParaRPr lang="zh-CN" altLang="en-US" sz="3200" b="1" dirty="0">
              <a:solidFill>
                <a:srgbClr val="FCC11B"/>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rotWithShape="1">
          <a:blip r:embed="rId2">
            <a:extLst>
              <a:ext uri="{28A0092B-C50C-407E-A947-70E740481C1C}">
                <a14:useLocalDpi xmlns:a14="http://schemas.microsoft.com/office/drawing/2010/main" val="0"/>
              </a:ext>
            </a:extLst>
          </a:blip>
          <a:srcRect t="29295" b="40305"/>
          <a:stretch>
            <a:fillRect/>
          </a:stretch>
        </p:blipFill>
        <p:spPr>
          <a:xfrm>
            <a:off x="0" y="4773612"/>
            <a:ext cx="12192000" cy="2084388"/>
          </a:xfrm>
          <a:prstGeom prst="rect">
            <a:avLst/>
          </a:prstGeom>
        </p:spPr>
      </p:pic>
      <p:sp>
        <p:nvSpPr>
          <p:cNvPr id="10" name="矩形 9"/>
          <p:cNvSpPr/>
          <p:nvPr/>
        </p:nvSpPr>
        <p:spPr>
          <a:xfrm>
            <a:off x="0" y="-1"/>
            <a:ext cx="12192000" cy="4773613"/>
          </a:xfrm>
          <a:prstGeom prst="rect">
            <a:avLst/>
          </a:prstGeom>
          <a:gradFill flip="none" rotWithShape="1">
            <a:gsLst>
              <a:gs pos="0">
                <a:srgbClr val="8BBAD4"/>
              </a:gs>
              <a:gs pos="78000">
                <a:srgbClr val="2F557A"/>
              </a:gs>
            </a:gsLst>
            <a:lin ang="27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2" name="矩形 1"/>
          <p:cNvSpPr/>
          <p:nvPr/>
        </p:nvSpPr>
        <p:spPr>
          <a:xfrm>
            <a:off x="782597" y="664764"/>
            <a:ext cx="1415772"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FCC11B"/>
                </a:solidFill>
                <a:effectLst/>
                <a:uLnTx/>
                <a:uFillTx/>
                <a:latin typeface="微软雅黑" panose="020B0503020204020204" pitchFamily="34" charset="-122"/>
                <a:ea typeface="微软雅黑" panose="020B0503020204020204" pitchFamily="34" charset="-122"/>
              </a:rPr>
              <a:t>小标题</a:t>
            </a:r>
            <a:endParaRPr kumimoji="0" lang="zh-CN" altLang="en-US" sz="3200" b="1" i="0" u="none" strike="noStrike" kern="1200" cap="none" spc="0" normalizeH="0" baseline="0" noProof="0" dirty="0">
              <a:ln>
                <a:noFill/>
              </a:ln>
              <a:solidFill>
                <a:srgbClr val="FCC11B"/>
              </a:solidFill>
              <a:effectLst/>
              <a:uLnTx/>
              <a:uFillTx/>
              <a:latin typeface="微软雅黑" panose="020B0503020204020204" pitchFamily="34" charset="-122"/>
              <a:ea typeface="微软雅黑" panose="020B0503020204020204" pitchFamily="34" charset="-122"/>
            </a:endParaRPr>
          </a:p>
        </p:txBody>
      </p:sp>
      <p:sp>
        <p:nvSpPr>
          <p:cNvPr id="6" name="文本框 5"/>
          <p:cNvSpPr txBox="1"/>
          <p:nvPr/>
        </p:nvSpPr>
        <p:spPr>
          <a:xfrm>
            <a:off x="782596" y="1682968"/>
            <a:ext cx="954107" cy="400110"/>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dirty="0">
                <a:solidFill>
                  <a:prstClr val="white"/>
                </a:solidFill>
                <a:latin typeface="微软雅黑" panose="020B0503020204020204" pitchFamily="34" charset="-122"/>
                <a:ea typeface="微软雅黑" panose="020B0503020204020204" pitchFamily="34" charset="-122"/>
              </a:rPr>
              <a:t>小标题</a:t>
            </a:r>
            <a:endParaRPr kumimoji="0" lang="zh-CN" altLang="en-US" sz="2000" b="1" i="0" u="none" strike="noStrike" kern="1200" cap="none" spc="0" normalizeH="0" baseline="3000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7" name="文本框 6"/>
          <p:cNvSpPr txBox="1"/>
          <p:nvPr/>
        </p:nvSpPr>
        <p:spPr>
          <a:xfrm>
            <a:off x="782596" y="2117447"/>
            <a:ext cx="4653004" cy="584775"/>
          </a:xfrm>
          <a:prstGeom prst="rect">
            <a:avLst/>
          </a:prstGeom>
          <a:noFill/>
        </p:spPr>
        <p:txBody>
          <a:bodyPr wrap="square">
            <a:spAutoFit/>
          </a:bodyPr>
          <a:lstStyle/>
          <a:p>
            <a:r>
              <a:rPr lang="zh-CN" altLang="en-US" sz="1600" b="0" i="0" dirty="0">
                <a:solidFill>
                  <a:schemeClr val="bg1"/>
                </a:solidFill>
                <a:effectLst/>
                <a:latin typeface="Helvetica Neue"/>
              </a:rPr>
              <a:t>千仞之墙，百炼之钢；镂木铄金，飞天巡洋</a:t>
            </a:r>
            <a:endParaRPr lang="zh-CN" altLang="en-US" sz="1600" b="0" i="0" dirty="0">
              <a:solidFill>
                <a:schemeClr val="bg1"/>
              </a:solidFill>
              <a:effectLst/>
              <a:latin typeface="Helvetica Neue"/>
            </a:endParaRPr>
          </a:p>
          <a:p>
            <a:r>
              <a:rPr lang="zh-CN" altLang="en-US" sz="1600" b="0" i="0" dirty="0">
                <a:solidFill>
                  <a:schemeClr val="bg1"/>
                </a:solidFill>
                <a:effectLst/>
                <a:latin typeface="Helvetica Neue"/>
              </a:rPr>
              <a:t>公诚勇毅，永矢毋忘；中华灿烂，工大无疆</a:t>
            </a:r>
            <a:endParaRPr lang="en-US" altLang="zh-CN" sz="1600" b="0" i="0" dirty="0">
              <a:solidFill>
                <a:schemeClr val="bg1"/>
              </a:solidFill>
              <a:effectLst/>
              <a:latin typeface="Helvetica Neue"/>
            </a:endParaRPr>
          </a:p>
        </p:txBody>
      </p:sp>
      <p:sp>
        <p:nvSpPr>
          <p:cNvPr id="8" name="文本框 7"/>
          <p:cNvSpPr txBox="1"/>
          <p:nvPr/>
        </p:nvSpPr>
        <p:spPr>
          <a:xfrm>
            <a:off x="6789695" y="1682968"/>
            <a:ext cx="954107" cy="400110"/>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dirty="0">
                <a:solidFill>
                  <a:prstClr val="white"/>
                </a:solidFill>
                <a:latin typeface="微软雅黑" panose="020B0503020204020204" pitchFamily="34" charset="-122"/>
                <a:ea typeface="微软雅黑" panose="020B0503020204020204" pitchFamily="34" charset="-122"/>
              </a:rPr>
              <a:t>小标题</a:t>
            </a:r>
            <a:endParaRPr kumimoji="0" lang="zh-CN" altLang="en-US" sz="2000" b="1" i="0" u="none" strike="noStrike" kern="1200" cap="none" spc="0" normalizeH="0" baseline="3000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9" name="文本框 8"/>
          <p:cNvSpPr txBox="1"/>
          <p:nvPr/>
        </p:nvSpPr>
        <p:spPr>
          <a:xfrm>
            <a:off x="6789695" y="2117447"/>
            <a:ext cx="4653004" cy="584775"/>
          </a:xfrm>
          <a:prstGeom prst="rect">
            <a:avLst/>
          </a:prstGeom>
          <a:noFill/>
        </p:spPr>
        <p:txBody>
          <a:bodyPr wrap="square">
            <a:spAutoFit/>
          </a:bodyPr>
          <a:lstStyle/>
          <a:p>
            <a:r>
              <a:rPr lang="zh-CN" altLang="en-US" sz="1600" b="0" i="0" dirty="0">
                <a:solidFill>
                  <a:schemeClr val="bg1"/>
                </a:solidFill>
                <a:effectLst/>
                <a:latin typeface="Helvetica Neue"/>
              </a:rPr>
              <a:t>千仞之墙，百炼之钢；镂木铄金，飞天巡洋</a:t>
            </a:r>
            <a:endParaRPr lang="zh-CN" altLang="en-US" sz="1600" b="0" i="0" dirty="0">
              <a:solidFill>
                <a:schemeClr val="bg1"/>
              </a:solidFill>
              <a:effectLst/>
              <a:latin typeface="Helvetica Neue"/>
            </a:endParaRPr>
          </a:p>
          <a:p>
            <a:r>
              <a:rPr lang="zh-CN" altLang="en-US" sz="1600" b="0" i="0" dirty="0">
                <a:solidFill>
                  <a:schemeClr val="bg1"/>
                </a:solidFill>
                <a:effectLst/>
                <a:latin typeface="Helvetica Neue"/>
              </a:rPr>
              <a:t>公诚勇毅，永矢毋忘；中华灿烂，工大无疆</a:t>
            </a:r>
            <a:endParaRPr lang="en-US" altLang="zh-CN" sz="1600" b="0" i="0" dirty="0">
              <a:solidFill>
                <a:schemeClr val="bg1"/>
              </a:solidFill>
              <a:effectLst/>
              <a:latin typeface="Helvetica Neue"/>
            </a:endParaRPr>
          </a:p>
        </p:txBody>
      </p:sp>
      <p:cxnSp>
        <p:nvCxnSpPr>
          <p:cNvPr id="12" name="直接连接符 11"/>
          <p:cNvCxnSpPr/>
          <p:nvPr/>
        </p:nvCxnSpPr>
        <p:spPr>
          <a:xfrm>
            <a:off x="6096000" y="1752600"/>
            <a:ext cx="0" cy="990600"/>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874713" y="3124200"/>
            <a:ext cx="10442574" cy="3184525"/>
          </a:xfrm>
          <a:prstGeom prst="rect">
            <a:avLst/>
          </a:prstGeom>
          <a:solidFill>
            <a:schemeClr val="bg1"/>
          </a:solidFill>
          <a:ln>
            <a:noFill/>
          </a:ln>
          <a:effectLst>
            <a:outerShdw blurRad="800100" dist="787400" dir="5400000" sx="88000" sy="88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graphicFrame>
        <p:nvGraphicFramePr>
          <p:cNvPr id="20" name="图表 19"/>
          <p:cNvGraphicFramePr/>
          <p:nvPr/>
        </p:nvGraphicFramePr>
        <p:xfrm>
          <a:off x="1079500" y="3317877"/>
          <a:ext cx="10033000" cy="2990848"/>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37" name="图片 2136" descr="电脑合成图&#10;&#10;低可信度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5400000">
            <a:off x="3948618" y="1032985"/>
            <a:ext cx="4203267" cy="3441425"/>
          </a:xfrm>
          <a:prstGeom prst="rect">
            <a:avLst/>
          </a:prstGeom>
        </p:spPr>
      </p:pic>
      <p:pic>
        <p:nvPicPr>
          <p:cNvPr id="2139" name="图片 2138" descr="图片包含 游戏机, 电脑, 灯光, 房间&#10;&#10;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7826991" y="1094104"/>
            <a:ext cx="4320600" cy="3441426"/>
          </a:xfrm>
          <a:prstGeom prst="rect">
            <a:avLst/>
          </a:prstGeom>
        </p:spPr>
      </p:pic>
      <p:pic>
        <p:nvPicPr>
          <p:cNvPr id="2141" name="图片 2140" descr="图片包含 游戏机, 电脑, 灯光, 房间&#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846109" y="3409033"/>
            <a:ext cx="4261093" cy="3441424"/>
          </a:xfrm>
          <a:prstGeom prst="rect">
            <a:avLst/>
          </a:prstGeom>
        </p:spPr>
      </p:pic>
      <p:pic>
        <p:nvPicPr>
          <p:cNvPr id="2143" name="图片 2142" descr="黑暗中的灯光&#10;&#10;中度可信度描述已自动生成"/>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3885024" y="3416053"/>
            <a:ext cx="4247052" cy="3441426"/>
          </a:xfrm>
          <a:prstGeom prst="rect">
            <a:avLst/>
          </a:prstGeom>
        </p:spPr>
      </p:pic>
      <p:sp>
        <p:nvSpPr>
          <p:cNvPr id="1280" name="矩形 1279"/>
          <p:cNvSpPr/>
          <p:nvPr/>
        </p:nvSpPr>
        <p:spPr>
          <a:xfrm>
            <a:off x="4291013" y="1586495"/>
            <a:ext cx="72000" cy="183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1281" name="矩形 1280"/>
          <p:cNvSpPr/>
          <p:nvPr/>
        </p:nvSpPr>
        <p:spPr>
          <a:xfrm>
            <a:off x="4291013" y="4497899"/>
            <a:ext cx="72000" cy="183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1278" name="矩形 1277"/>
          <p:cNvSpPr/>
          <p:nvPr/>
        </p:nvSpPr>
        <p:spPr>
          <a:xfrm>
            <a:off x="8249282" y="1549502"/>
            <a:ext cx="72000" cy="1836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1279" name="矩形 1278"/>
          <p:cNvSpPr/>
          <p:nvPr/>
        </p:nvSpPr>
        <p:spPr>
          <a:xfrm>
            <a:off x="8249282" y="4478648"/>
            <a:ext cx="72000" cy="183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6" name="文本框 5"/>
          <p:cNvSpPr txBox="1"/>
          <p:nvPr/>
        </p:nvSpPr>
        <p:spPr>
          <a:xfrm>
            <a:off x="4401080" y="1986156"/>
            <a:ext cx="3380392" cy="523220"/>
          </a:xfrm>
          <a:prstGeom prst="rect">
            <a:avLst/>
          </a:prstGeom>
          <a:noFill/>
        </p:spPr>
        <p:txBody>
          <a:bodyPr wrap="square">
            <a:spAutoFit/>
          </a:bodyPr>
          <a:lstStyle/>
          <a:p>
            <a:pPr marL="180975" indent="-180975" algn="just">
              <a:buFont typeface="Arial" panose="020B0604020202020204" pitchFamily="34" charset="0"/>
              <a:buChar char="•"/>
              <a:defRPr/>
            </a:pPr>
            <a:r>
              <a:rPr lang="zh-CN" altLang="en-US" sz="1400" dirty="0">
                <a:solidFill>
                  <a:prstClr val="black">
                    <a:lumMod val="75000"/>
                    <a:lumOff val="25000"/>
                  </a:prstClr>
                </a:solidFill>
                <a:latin typeface="+mn-ea"/>
              </a:rPr>
              <a:t>祝你顺利祝你顺利祝你顺利祝你顺利祝你顺利祝你顺利</a:t>
            </a:r>
            <a:endParaRPr kumimoji="0" lang="zh-CN" altLang="en-US" sz="1400" b="0" i="0" u="none" strike="noStrike" kern="1200" cap="none" spc="0" normalizeH="0" baseline="0" noProof="0" dirty="0">
              <a:ln>
                <a:noFill/>
              </a:ln>
              <a:solidFill>
                <a:prstClr val="black">
                  <a:lumMod val="75000"/>
                  <a:lumOff val="25000"/>
                </a:prstClr>
              </a:solidFill>
              <a:effectLst/>
              <a:uLnTx/>
              <a:uFillTx/>
              <a:latin typeface="+mn-ea"/>
              <a:cs typeface="+mn-cs"/>
            </a:endParaRPr>
          </a:p>
        </p:txBody>
      </p:sp>
      <p:sp>
        <p:nvSpPr>
          <p:cNvPr id="14" name="文本框 13"/>
          <p:cNvSpPr txBox="1"/>
          <p:nvPr/>
        </p:nvSpPr>
        <p:spPr>
          <a:xfrm>
            <a:off x="4401080" y="2588007"/>
            <a:ext cx="3380393" cy="523220"/>
          </a:xfrm>
          <a:prstGeom prst="rect">
            <a:avLst/>
          </a:prstGeom>
          <a:noFill/>
        </p:spPr>
        <p:txBody>
          <a:bodyPr wrap="square">
            <a:spAutoFit/>
          </a:bodyPr>
          <a:lstStyle/>
          <a:p>
            <a:pPr marL="180975" indent="-180975" algn="just">
              <a:buFont typeface="Arial" panose="020B0604020202020204" pitchFamily="34" charset="0"/>
              <a:buChar char="•"/>
              <a:defRPr/>
            </a:pPr>
            <a:r>
              <a:rPr lang="zh-CN" altLang="en-US" sz="1400" dirty="0">
                <a:solidFill>
                  <a:prstClr val="black">
                    <a:lumMod val="75000"/>
                    <a:lumOff val="25000"/>
                  </a:prstClr>
                </a:solidFill>
                <a:latin typeface="+mn-ea"/>
              </a:rPr>
              <a:t>祝你顺利祝你顺利祝你顺利祝你顺利祝你顺利祝你顺利</a:t>
            </a:r>
            <a:endParaRPr kumimoji="0" lang="zh-CN" altLang="en-US" sz="1400" b="0" i="0" u="none" strike="noStrike" kern="1200" cap="none" spc="0" normalizeH="0" baseline="0" noProof="0" dirty="0">
              <a:ln>
                <a:noFill/>
              </a:ln>
              <a:solidFill>
                <a:prstClr val="black">
                  <a:lumMod val="75000"/>
                  <a:lumOff val="25000"/>
                </a:prstClr>
              </a:solidFill>
              <a:effectLst/>
              <a:uLnTx/>
              <a:uFillTx/>
              <a:latin typeface="+mn-ea"/>
              <a:cs typeface="+mn-cs"/>
            </a:endParaRPr>
          </a:p>
        </p:txBody>
      </p:sp>
      <p:sp>
        <p:nvSpPr>
          <p:cNvPr id="1705" name="文本框 1704"/>
          <p:cNvSpPr txBox="1"/>
          <p:nvPr/>
        </p:nvSpPr>
        <p:spPr>
          <a:xfrm>
            <a:off x="8359349" y="1947654"/>
            <a:ext cx="3054531" cy="523220"/>
          </a:xfrm>
          <a:prstGeom prst="rect">
            <a:avLst/>
          </a:prstGeom>
          <a:noFill/>
        </p:spPr>
        <p:txBody>
          <a:bodyPr wrap="square">
            <a:spAutoFit/>
          </a:bodyPr>
          <a:lstStyle/>
          <a:p>
            <a:pPr marL="180975" indent="-180975" algn="just">
              <a:buFont typeface="Arial" panose="020B0604020202020204" pitchFamily="34" charset="0"/>
              <a:buChar char="•"/>
              <a:defRPr/>
            </a:pPr>
            <a:r>
              <a:rPr lang="zh-CN" altLang="en-US" sz="1400" dirty="0">
                <a:solidFill>
                  <a:prstClr val="black">
                    <a:lumMod val="75000"/>
                    <a:lumOff val="25000"/>
                  </a:prstClr>
                </a:solidFill>
                <a:latin typeface="+mn-ea"/>
              </a:rPr>
              <a:t>祝你顺利祝你顺利祝你顺利祝你顺利祝你顺利祝你顺利</a:t>
            </a:r>
            <a:endParaRPr kumimoji="0" lang="zh-CN" altLang="en-US" sz="1400" b="0" i="0" u="none" strike="noStrike" kern="1200" cap="none" spc="0" normalizeH="0" baseline="0" noProof="0" dirty="0">
              <a:ln>
                <a:noFill/>
              </a:ln>
              <a:solidFill>
                <a:prstClr val="black">
                  <a:lumMod val="75000"/>
                  <a:lumOff val="25000"/>
                </a:prstClr>
              </a:solidFill>
              <a:effectLst/>
              <a:uLnTx/>
              <a:uFillTx/>
              <a:latin typeface="+mn-ea"/>
              <a:cs typeface="+mn-cs"/>
            </a:endParaRPr>
          </a:p>
        </p:txBody>
      </p:sp>
      <p:sp>
        <p:nvSpPr>
          <p:cNvPr id="1706" name="文本框 1705"/>
          <p:cNvSpPr txBox="1"/>
          <p:nvPr/>
        </p:nvSpPr>
        <p:spPr>
          <a:xfrm>
            <a:off x="8359350" y="2549505"/>
            <a:ext cx="3054532" cy="523220"/>
          </a:xfrm>
          <a:prstGeom prst="rect">
            <a:avLst/>
          </a:prstGeom>
          <a:noFill/>
        </p:spPr>
        <p:txBody>
          <a:bodyPr wrap="square">
            <a:spAutoFit/>
          </a:bodyPr>
          <a:lstStyle/>
          <a:p>
            <a:pPr marL="180975" indent="-180975" algn="just">
              <a:buFont typeface="Arial" panose="020B0604020202020204" pitchFamily="34" charset="0"/>
              <a:buChar char="•"/>
              <a:defRPr/>
            </a:pPr>
            <a:r>
              <a:rPr lang="zh-CN" altLang="en-US" sz="1400" dirty="0">
                <a:solidFill>
                  <a:prstClr val="black">
                    <a:lumMod val="75000"/>
                    <a:lumOff val="25000"/>
                  </a:prstClr>
                </a:solidFill>
                <a:latin typeface="+mn-ea"/>
              </a:rPr>
              <a:t>祝你顺利祝你顺利祝你顺利祝你顺利祝你顺利祝你顺利</a:t>
            </a:r>
            <a:endParaRPr kumimoji="0" lang="zh-CN" altLang="en-US" sz="1400" b="0" i="0" u="none" strike="noStrike" kern="1200" cap="none" spc="0" normalizeH="0" baseline="0" noProof="0" dirty="0">
              <a:ln>
                <a:noFill/>
              </a:ln>
              <a:solidFill>
                <a:prstClr val="black">
                  <a:lumMod val="75000"/>
                  <a:lumOff val="25000"/>
                </a:prstClr>
              </a:solidFill>
              <a:effectLst/>
              <a:uLnTx/>
              <a:uFillTx/>
              <a:latin typeface="+mn-ea"/>
              <a:cs typeface="+mn-cs"/>
            </a:endParaRPr>
          </a:p>
        </p:txBody>
      </p:sp>
      <p:sp>
        <p:nvSpPr>
          <p:cNvPr id="1707" name="文本框 1706"/>
          <p:cNvSpPr txBox="1"/>
          <p:nvPr/>
        </p:nvSpPr>
        <p:spPr>
          <a:xfrm>
            <a:off x="4401080" y="4931427"/>
            <a:ext cx="3380392" cy="523220"/>
          </a:xfrm>
          <a:prstGeom prst="rect">
            <a:avLst/>
          </a:prstGeom>
          <a:noFill/>
        </p:spPr>
        <p:txBody>
          <a:bodyPr wrap="square">
            <a:spAutoFit/>
          </a:bodyPr>
          <a:lstStyle/>
          <a:p>
            <a:pPr marL="180975" indent="-180975" algn="just">
              <a:buFont typeface="Arial" panose="020B0604020202020204" pitchFamily="34" charset="0"/>
              <a:buChar char="•"/>
              <a:defRPr/>
            </a:pPr>
            <a:r>
              <a:rPr lang="zh-CN" altLang="en-US" sz="1400" dirty="0">
                <a:solidFill>
                  <a:prstClr val="black">
                    <a:lumMod val="75000"/>
                    <a:lumOff val="25000"/>
                  </a:prstClr>
                </a:solidFill>
                <a:latin typeface="+mn-ea"/>
              </a:rPr>
              <a:t>祝你顺利祝你顺利祝你顺利祝你顺利祝你顺利祝你顺利</a:t>
            </a:r>
            <a:endParaRPr kumimoji="0" lang="zh-CN" altLang="en-US" sz="1400" b="0" i="0" u="none" strike="noStrike" kern="1200" cap="none" spc="0" normalizeH="0" baseline="0" noProof="0" dirty="0">
              <a:ln>
                <a:noFill/>
              </a:ln>
              <a:solidFill>
                <a:prstClr val="black">
                  <a:lumMod val="75000"/>
                  <a:lumOff val="25000"/>
                </a:prstClr>
              </a:solidFill>
              <a:effectLst/>
              <a:uLnTx/>
              <a:uFillTx/>
              <a:latin typeface="+mn-ea"/>
              <a:cs typeface="+mn-cs"/>
            </a:endParaRPr>
          </a:p>
        </p:txBody>
      </p:sp>
      <p:sp>
        <p:nvSpPr>
          <p:cNvPr id="1708" name="文本框 1707"/>
          <p:cNvSpPr txBox="1"/>
          <p:nvPr/>
        </p:nvSpPr>
        <p:spPr>
          <a:xfrm>
            <a:off x="4401080" y="5533278"/>
            <a:ext cx="3380393" cy="523220"/>
          </a:xfrm>
          <a:prstGeom prst="rect">
            <a:avLst/>
          </a:prstGeom>
          <a:noFill/>
        </p:spPr>
        <p:txBody>
          <a:bodyPr wrap="square">
            <a:spAutoFit/>
          </a:bodyPr>
          <a:lstStyle/>
          <a:p>
            <a:pPr marL="180975" indent="-180975" algn="just">
              <a:buFont typeface="Arial" panose="020B0604020202020204" pitchFamily="34" charset="0"/>
              <a:buChar char="•"/>
              <a:defRPr/>
            </a:pPr>
            <a:r>
              <a:rPr lang="zh-CN" altLang="en-US" sz="1400" dirty="0">
                <a:solidFill>
                  <a:prstClr val="black">
                    <a:lumMod val="75000"/>
                    <a:lumOff val="25000"/>
                  </a:prstClr>
                </a:solidFill>
                <a:latin typeface="+mn-ea"/>
              </a:rPr>
              <a:t>祝你顺利祝你顺利祝你顺利祝你顺利祝你顺利祝你顺利</a:t>
            </a:r>
            <a:endParaRPr kumimoji="0" lang="zh-CN" altLang="en-US" sz="1400" b="0" i="0" u="none" strike="noStrike" kern="1200" cap="none" spc="0" normalizeH="0" baseline="0" noProof="0" dirty="0">
              <a:ln>
                <a:noFill/>
              </a:ln>
              <a:solidFill>
                <a:prstClr val="black">
                  <a:lumMod val="75000"/>
                  <a:lumOff val="25000"/>
                </a:prstClr>
              </a:solidFill>
              <a:effectLst/>
              <a:uLnTx/>
              <a:uFillTx/>
              <a:latin typeface="+mn-ea"/>
              <a:cs typeface="+mn-cs"/>
            </a:endParaRPr>
          </a:p>
        </p:txBody>
      </p:sp>
      <p:sp>
        <p:nvSpPr>
          <p:cNvPr id="1709" name="文本框 1708"/>
          <p:cNvSpPr txBox="1"/>
          <p:nvPr/>
        </p:nvSpPr>
        <p:spPr>
          <a:xfrm>
            <a:off x="8359349" y="4912176"/>
            <a:ext cx="3054531" cy="523220"/>
          </a:xfrm>
          <a:prstGeom prst="rect">
            <a:avLst/>
          </a:prstGeom>
          <a:noFill/>
        </p:spPr>
        <p:txBody>
          <a:bodyPr wrap="square">
            <a:spAutoFit/>
          </a:bodyPr>
          <a:lstStyle/>
          <a:p>
            <a:pPr marL="180975" indent="-180975" algn="just">
              <a:buFont typeface="Arial" panose="020B0604020202020204" pitchFamily="34" charset="0"/>
              <a:buChar char="•"/>
              <a:defRPr/>
            </a:pPr>
            <a:r>
              <a:rPr lang="zh-CN" altLang="en-US" sz="1400" dirty="0">
                <a:solidFill>
                  <a:prstClr val="black">
                    <a:lumMod val="75000"/>
                    <a:lumOff val="25000"/>
                  </a:prstClr>
                </a:solidFill>
                <a:latin typeface="+mn-ea"/>
              </a:rPr>
              <a:t>祝你顺利祝你顺利祝你顺利祝你顺利祝你顺利祝你顺利</a:t>
            </a:r>
            <a:endParaRPr kumimoji="0" lang="zh-CN" altLang="en-US" sz="1400" b="0" i="0" u="none" strike="noStrike" kern="1200" cap="none" spc="0" normalizeH="0" baseline="0" noProof="0" dirty="0">
              <a:ln>
                <a:noFill/>
              </a:ln>
              <a:solidFill>
                <a:prstClr val="black">
                  <a:lumMod val="75000"/>
                  <a:lumOff val="25000"/>
                </a:prstClr>
              </a:solidFill>
              <a:effectLst/>
              <a:uLnTx/>
              <a:uFillTx/>
              <a:latin typeface="+mn-ea"/>
              <a:cs typeface="+mn-cs"/>
            </a:endParaRPr>
          </a:p>
        </p:txBody>
      </p:sp>
      <p:sp>
        <p:nvSpPr>
          <p:cNvPr id="1710" name="文本框 1709"/>
          <p:cNvSpPr txBox="1"/>
          <p:nvPr/>
        </p:nvSpPr>
        <p:spPr>
          <a:xfrm>
            <a:off x="8359350" y="5511894"/>
            <a:ext cx="3054532" cy="523220"/>
          </a:xfrm>
          <a:prstGeom prst="rect">
            <a:avLst/>
          </a:prstGeom>
          <a:noFill/>
        </p:spPr>
        <p:txBody>
          <a:bodyPr wrap="square">
            <a:spAutoFit/>
          </a:bodyPr>
          <a:lstStyle/>
          <a:p>
            <a:pPr marL="180975" indent="-180975" algn="just">
              <a:buFont typeface="Arial" panose="020B0604020202020204" pitchFamily="34" charset="0"/>
              <a:buChar char="•"/>
              <a:defRPr/>
            </a:pPr>
            <a:r>
              <a:rPr lang="zh-CN" altLang="en-US" sz="1400" dirty="0">
                <a:solidFill>
                  <a:prstClr val="black">
                    <a:lumMod val="75000"/>
                    <a:lumOff val="25000"/>
                  </a:prstClr>
                </a:solidFill>
                <a:latin typeface="+mn-ea"/>
              </a:rPr>
              <a:t>祝你顺利祝你顺利祝你顺利祝你顺利祝你顺利祝你顺利</a:t>
            </a:r>
            <a:endParaRPr kumimoji="0" lang="zh-CN" altLang="en-US" sz="1400" b="0" i="0" u="none" strike="noStrike" kern="1200" cap="none" spc="0" normalizeH="0" baseline="0" noProof="0" dirty="0">
              <a:ln>
                <a:noFill/>
              </a:ln>
              <a:solidFill>
                <a:prstClr val="black">
                  <a:lumMod val="75000"/>
                  <a:lumOff val="25000"/>
                </a:prstClr>
              </a:solidFill>
              <a:effectLst/>
              <a:uLnTx/>
              <a:uFillTx/>
              <a:latin typeface="+mn-ea"/>
              <a:cs typeface="+mn-cs"/>
            </a:endParaRPr>
          </a:p>
        </p:txBody>
      </p:sp>
      <p:sp>
        <p:nvSpPr>
          <p:cNvPr id="2131" name="文本框 2130"/>
          <p:cNvSpPr txBox="1"/>
          <p:nvPr/>
        </p:nvSpPr>
        <p:spPr>
          <a:xfrm>
            <a:off x="4578872" y="1544208"/>
            <a:ext cx="877163" cy="369332"/>
          </a:xfrm>
          <a:prstGeom prst="rect">
            <a:avLst/>
          </a:prstGeom>
        </p:spPr>
        <p:txBody>
          <a:bodyPr wrap="none">
            <a:spAutoFit/>
          </a:bodyPr>
          <a:lstStyle>
            <a:defPPr>
              <a:defRPr lang="zh-CN"/>
            </a:defPPr>
            <a:lvl1pPr>
              <a:defRPr sz="3200">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5D88A8"/>
                </a:solidFill>
                <a:effectLst/>
                <a:uLnTx/>
                <a:uFillTx/>
                <a:latin typeface="微软雅黑" panose="020B0503020204020204" pitchFamily="34" charset="-122"/>
                <a:ea typeface="微软雅黑" panose="020B0503020204020204" pitchFamily="34" charset="-122"/>
              </a:rPr>
              <a:t>小标题</a:t>
            </a:r>
            <a:endParaRPr kumimoji="0" lang="zh-CN" altLang="en-US" sz="1800" b="1" i="0" u="none" strike="noStrike" kern="1200" cap="none" spc="0" normalizeH="0" baseline="0" noProof="0" dirty="0">
              <a:ln>
                <a:noFill/>
              </a:ln>
              <a:solidFill>
                <a:srgbClr val="5D88A8"/>
              </a:solidFill>
              <a:effectLst/>
              <a:uLnTx/>
              <a:uFillTx/>
              <a:latin typeface="微软雅黑" panose="020B0503020204020204" pitchFamily="34" charset="-122"/>
              <a:ea typeface="微软雅黑" panose="020B0503020204020204" pitchFamily="34" charset="-122"/>
            </a:endParaRPr>
          </a:p>
        </p:txBody>
      </p:sp>
      <p:sp>
        <p:nvSpPr>
          <p:cNvPr id="2132" name="文本框 2131"/>
          <p:cNvSpPr txBox="1"/>
          <p:nvPr/>
        </p:nvSpPr>
        <p:spPr>
          <a:xfrm>
            <a:off x="8537141" y="1505706"/>
            <a:ext cx="877163" cy="369332"/>
          </a:xfrm>
          <a:prstGeom prst="rect">
            <a:avLst/>
          </a:prstGeom>
        </p:spPr>
        <p:txBody>
          <a:bodyPr wrap="none">
            <a:spAutoFit/>
          </a:bodyPr>
          <a:lstStyle>
            <a:defPPr>
              <a:defRPr lang="zh-CN"/>
            </a:defPPr>
            <a:lvl1pPr>
              <a:defRPr>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CA865F"/>
                </a:solidFill>
                <a:effectLst/>
                <a:uLnTx/>
                <a:uFillTx/>
                <a:latin typeface="微软雅黑" panose="020B0503020204020204" pitchFamily="34" charset="-122"/>
                <a:ea typeface="微软雅黑" panose="020B0503020204020204" pitchFamily="34" charset="-122"/>
              </a:rPr>
              <a:t>小标题</a:t>
            </a:r>
            <a:endParaRPr kumimoji="0" lang="zh-CN" altLang="en-US" sz="1800" b="1" i="0" u="none" strike="noStrike" kern="1200" cap="none" spc="0" normalizeH="0" baseline="0" noProof="0" dirty="0">
              <a:ln>
                <a:noFill/>
              </a:ln>
              <a:solidFill>
                <a:srgbClr val="CA865F"/>
              </a:solidFill>
              <a:effectLst/>
              <a:uLnTx/>
              <a:uFillTx/>
              <a:latin typeface="微软雅黑" panose="020B0503020204020204" pitchFamily="34" charset="-122"/>
              <a:ea typeface="微软雅黑" panose="020B0503020204020204" pitchFamily="34" charset="-122"/>
            </a:endParaRPr>
          </a:p>
        </p:txBody>
      </p:sp>
      <p:sp>
        <p:nvSpPr>
          <p:cNvPr id="2133" name="文本框 2132"/>
          <p:cNvSpPr txBox="1"/>
          <p:nvPr/>
        </p:nvSpPr>
        <p:spPr>
          <a:xfrm>
            <a:off x="4578872" y="4489479"/>
            <a:ext cx="877163" cy="369332"/>
          </a:xfrm>
          <a:prstGeom prst="rect">
            <a:avLst/>
          </a:prstGeom>
        </p:spPr>
        <p:txBody>
          <a:bodyPr wrap="none">
            <a:spAutoFit/>
          </a:bodyPr>
          <a:lstStyle>
            <a:defPPr>
              <a:defRPr lang="zh-CN"/>
            </a:defPPr>
            <a:lvl1pPr>
              <a:defRPr>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rPr>
              <a:t>小标题</a:t>
            </a:r>
            <a:endParaRPr kumimoji="0" lang="zh-CN" altLang="en-US" sz="1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endParaRPr>
          </a:p>
        </p:txBody>
      </p:sp>
      <p:sp>
        <p:nvSpPr>
          <p:cNvPr id="2134" name="文本框 2133"/>
          <p:cNvSpPr txBox="1"/>
          <p:nvPr/>
        </p:nvSpPr>
        <p:spPr>
          <a:xfrm>
            <a:off x="8537141" y="4470228"/>
            <a:ext cx="877163" cy="369332"/>
          </a:xfrm>
          <a:prstGeom prst="rect">
            <a:avLst/>
          </a:prstGeom>
        </p:spPr>
        <p:txBody>
          <a:bodyPr wrap="none">
            <a:spAutoFit/>
          </a:bodyPr>
          <a:lstStyle>
            <a:defPPr>
              <a:defRPr lang="zh-CN"/>
            </a:defPPr>
            <a:lvl1pPr>
              <a:defRPr>
                <a:solidFill>
                  <a:schemeClr val="accent2"/>
                </a:solidFill>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B9A799"/>
                </a:solidFill>
                <a:effectLst/>
                <a:uLnTx/>
                <a:uFillTx/>
                <a:latin typeface="微软雅黑" panose="020B0503020204020204" pitchFamily="34" charset="-122"/>
                <a:ea typeface="微软雅黑" panose="020B0503020204020204" pitchFamily="34" charset="-122"/>
              </a:rPr>
              <a:t>小标题</a:t>
            </a:r>
            <a:endParaRPr kumimoji="0" lang="zh-CN" altLang="en-US" sz="1800" b="1" i="0" u="none" strike="noStrike" kern="1200" cap="none" spc="0" normalizeH="0" baseline="0" noProof="0" dirty="0">
              <a:ln>
                <a:noFill/>
              </a:ln>
              <a:solidFill>
                <a:srgbClr val="B9A799"/>
              </a:solidFill>
              <a:effectLst/>
              <a:uLnTx/>
              <a:uFillTx/>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2108" y="1335618"/>
            <a:ext cx="3462389" cy="2308259"/>
          </a:xfrm>
          <a:prstGeom prst="rect">
            <a:avLst/>
          </a:prstGeom>
        </p:spPr>
      </p:pic>
      <p:sp>
        <p:nvSpPr>
          <p:cNvPr id="447" name="矩形 446"/>
          <p:cNvSpPr/>
          <p:nvPr/>
        </p:nvSpPr>
        <p:spPr>
          <a:xfrm>
            <a:off x="505472" y="417699"/>
            <a:ext cx="1415772" cy="584775"/>
          </a:xfrm>
          <a:prstGeom prst="rect">
            <a:avLst/>
          </a:prstGeom>
        </p:spPr>
        <p:txBody>
          <a:bodyPr wrap="none">
            <a:spAutoFit/>
          </a:bodyPr>
          <a:lstStyle/>
          <a:p>
            <a:r>
              <a:rPr lang="zh-CN" altLang="en-US" sz="3200" b="1" dirty="0">
                <a:solidFill>
                  <a:srgbClr val="FCC11B"/>
                </a:solidFill>
                <a:latin typeface="微软雅黑" panose="020B0503020204020204" pitchFamily="34" charset="-122"/>
                <a:ea typeface="微软雅黑" panose="020B0503020204020204" pitchFamily="34" charset="-122"/>
              </a:rPr>
              <a:t>创新点</a:t>
            </a:r>
            <a:endParaRPr lang="zh-CN" altLang="en-US" sz="3200" b="1" dirty="0">
              <a:solidFill>
                <a:srgbClr val="FCC11B"/>
              </a:solidFill>
              <a:latin typeface="微软雅黑" panose="020B0503020204020204" pitchFamily="34" charset="-122"/>
              <a:ea typeface="微软雅黑" panose="020B0503020204020204" pitchFamily="34" charset="-122"/>
            </a:endParaRPr>
          </a:p>
        </p:txBody>
      </p:sp>
      <p:pic>
        <p:nvPicPr>
          <p:cNvPr id="16" name="图片 15"/>
          <p:cNvPicPr>
            <a:picLocks noChangeAspect="1"/>
          </p:cNvPicPr>
          <p:nvPr/>
        </p:nvPicPr>
        <p:blipFill rotWithShape="1">
          <a:blip r:embed="rId6">
            <a:extLst>
              <a:ext uri="{28A0092B-C50C-407E-A947-70E740481C1C}">
                <a14:useLocalDpi xmlns:a14="http://schemas.microsoft.com/office/drawing/2010/main" val="0"/>
              </a:ext>
            </a:extLst>
          </a:blip>
          <a:srcRect b="12255"/>
          <a:stretch>
            <a:fillRect/>
          </a:stretch>
        </p:blipFill>
        <p:spPr>
          <a:xfrm>
            <a:off x="574809" y="4215737"/>
            <a:ext cx="3509870" cy="2308259"/>
          </a:xfrm>
          <a:prstGeom prst="rect">
            <a:avLst/>
          </a:prstGeom>
        </p:spPr>
      </p:pic>
      <p:pic>
        <p:nvPicPr>
          <p:cNvPr id="18" name="图片 17"/>
          <p:cNvPicPr>
            <a:picLocks noChangeAspect="1"/>
          </p:cNvPicPr>
          <p:nvPr/>
        </p:nvPicPr>
        <p:blipFill>
          <a:blip r:embed="rId7">
            <a:alphaModFix amt="35000"/>
            <a:extLst>
              <a:ext uri="{28A0092B-C50C-407E-A947-70E740481C1C}">
                <a14:useLocalDpi xmlns:a14="http://schemas.microsoft.com/office/drawing/2010/main" val="0"/>
              </a:ext>
            </a:extLst>
          </a:blip>
          <a:stretch>
            <a:fillRect/>
          </a:stretch>
        </p:blipFill>
        <p:spPr>
          <a:xfrm>
            <a:off x="1138863" y="2794586"/>
            <a:ext cx="2381762" cy="2364870"/>
          </a:xfrm>
          <a:prstGeom prst="rect">
            <a:avLst/>
          </a:prstGeom>
        </p:spPr>
      </p:pic>
      <p:cxnSp>
        <p:nvCxnSpPr>
          <p:cNvPr id="20" name="直接连接符 19"/>
          <p:cNvCxnSpPr/>
          <p:nvPr/>
        </p:nvCxnSpPr>
        <p:spPr>
          <a:xfrm>
            <a:off x="562108" y="1335618"/>
            <a:ext cx="0" cy="2308259"/>
          </a:xfrm>
          <a:prstGeom prst="line">
            <a:avLst/>
          </a:prstGeom>
          <a:ln w="76200"/>
        </p:spPr>
        <p:style>
          <a:lnRef idx="1">
            <a:schemeClr val="accent4"/>
          </a:lnRef>
          <a:fillRef idx="0">
            <a:schemeClr val="accent4"/>
          </a:fillRef>
          <a:effectRef idx="0">
            <a:schemeClr val="accent4"/>
          </a:effectRef>
          <a:fontRef idx="minor">
            <a:schemeClr val="tx1"/>
          </a:fontRef>
        </p:style>
      </p:cxnSp>
      <p:cxnSp>
        <p:nvCxnSpPr>
          <p:cNvPr id="459" name="直接连接符 458"/>
          <p:cNvCxnSpPr/>
          <p:nvPr/>
        </p:nvCxnSpPr>
        <p:spPr>
          <a:xfrm>
            <a:off x="574809" y="4215737"/>
            <a:ext cx="0" cy="2308259"/>
          </a:xfrm>
          <a:prstGeom prst="line">
            <a:avLst/>
          </a:prstGeom>
          <a:ln w="76200">
            <a:solidFill>
              <a:srgbClr val="0056A7"/>
            </a:solidFill>
          </a:ln>
        </p:spPr>
        <p:style>
          <a:lnRef idx="1">
            <a:schemeClr val="accent4"/>
          </a:lnRef>
          <a:fillRef idx="0">
            <a:schemeClr val="accent4"/>
          </a:fillRef>
          <a:effectRef idx="0">
            <a:schemeClr val="accent4"/>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93"/>
            <a:ext cx="12192000" cy="6857414"/>
          </a:xfrm>
          <a:prstGeom prst="rect">
            <a:avLst/>
          </a:prstGeom>
        </p:spPr>
      </p:pic>
      <p:sp>
        <p:nvSpPr>
          <p:cNvPr id="17" name="矩形 16"/>
          <p:cNvSpPr/>
          <p:nvPr/>
        </p:nvSpPr>
        <p:spPr>
          <a:xfrm>
            <a:off x="782597" y="664764"/>
            <a:ext cx="1826141"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dirty="0">
                <a:solidFill>
                  <a:srgbClr val="FCC11B"/>
                </a:solidFill>
                <a:latin typeface="微软雅黑" panose="020B0503020204020204" pitchFamily="34" charset="-122"/>
                <a:ea typeface="微软雅黑" panose="020B0503020204020204" pitchFamily="34" charset="-122"/>
              </a:rPr>
              <a:t>相关成果</a:t>
            </a:r>
            <a:endParaRPr kumimoji="0" lang="zh-CN" altLang="en-US" sz="3200" b="1" i="0" u="none" strike="noStrike" kern="1200" cap="none" spc="0" normalizeH="0" baseline="0" noProof="0" dirty="0">
              <a:ln>
                <a:noFill/>
              </a:ln>
              <a:solidFill>
                <a:srgbClr val="FCC11B"/>
              </a:solidFill>
              <a:effectLst/>
              <a:uLnTx/>
              <a:uFillTx/>
              <a:latin typeface="微软雅黑" panose="020B0503020204020204" pitchFamily="34" charset="-122"/>
              <a:ea typeface="微软雅黑" panose="020B0503020204020204" pitchFamily="34" charset="-122"/>
            </a:endParaRPr>
          </a:p>
        </p:txBody>
      </p:sp>
      <p:sp>
        <p:nvSpPr>
          <p:cNvPr id="18" name="矩形 17"/>
          <p:cNvSpPr/>
          <p:nvPr/>
        </p:nvSpPr>
        <p:spPr>
          <a:xfrm>
            <a:off x="0" y="1447800"/>
            <a:ext cx="12192000" cy="2705101"/>
          </a:xfrm>
          <a:prstGeom prst="rect">
            <a:avLst/>
          </a:prstGeom>
          <a:gradFill flip="none" rotWithShape="1">
            <a:gsLst>
              <a:gs pos="0">
                <a:srgbClr val="EFC49C">
                  <a:alpha val="66000"/>
                </a:srgbClr>
              </a:gs>
              <a:gs pos="95000">
                <a:schemeClr val="accent4">
                  <a:alpha val="66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19" name="矩形 18"/>
          <p:cNvSpPr/>
          <p:nvPr/>
        </p:nvSpPr>
        <p:spPr>
          <a:xfrm>
            <a:off x="0" y="4152901"/>
            <a:ext cx="12192000" cy="2705101"/>
          </a:xfrm>
          <a:prstGeom prst="rect">
            <a:avLst/>
          </a:prstGeom>
          <a:gradFill flip="none" rotWithShape="1">
            <a:gsLst>
              <a:gs pos="0">
                <a:srgbClr val="8BBAD4">
                  <a:alpha val="66000"/>
                </a:srgbClr>
              </a:gs>
              <a:gs pos="95000">
                <a:srgbClr val="2F557A">
                  <a:alpha val="66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22" name="文本框 21"/>
          <p:cNvSpPr txBox="1"/>
          <p:nvPr/>
        </p:nvSpPr>
        <p:spPr>
          <a:xfrm>
            <a:off x="766220" y="3195932"/>
            <a:ext cx="1217000" cy="400110"/>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white"/>
                </a:solidFill>
                <a:effectLst/>
                <a:uLnTx/>
                <a:uFillTx/>
                <a:latin typeface="+mn-ea"/>
                <a:cs typeface="+mn-cs"/>
              </a:rPr>
              <a:t>XXXXXXX</a:t>
            </a:r>
            <a:endParaRPr kumimoji="0" lang="zh-CN" altLang="en-US" sz="2000" b="0" i="0" u="none" strike="noStrike" kern="1200" cap="none" spc="0" normalizeH="0" baseline="0" noProof="0" dirty="0">
              <a:ln>
                <a:noFill/>
              </a:ln>
              <a:solidFill>
                <a:prstClr val="white"/>
              </a:solidFill>
              <a:effectLst/>
              <a:uLnTx/>
              <a:uFillTx/>
              <a:latin typeface="+mn-ea"/>
              <a:cs typeface="+mn-cs"/>
            </a:endParaRPr>
          </a:p>
        </p:txBody>
      </p:sp>
      <p:sp>
        <p:nvSpPr>
          <p:cNvPr id="23" name="文本框 22"/>
          <p:cNvSpPr txBox="1"/>
          <p:nvPr/>
        </p:nvSpPr>
        <p:spPr>
          <a:xfrm>
            <a:off x="766220" y="2613916"/>
            <a:ext cx="1608133" cy="584775"/>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3200" dirty="0">
                <a:solidFill>
                  <a:prstClr val="white"/>
                </a:solidFill>
                <a:latin typeface="+mn-ea"/>
              </a:rPr>
              <a:t>XXXXXX</a:t>
            </a:r>
            <a:endParaRPr kumimoji="0" lang="en-US" altLang="zh-CN" sz="3200" b="0" i="0" u="none" strike="noStrike" kern="1200" cap="none" spc="0" normalizeH="0" baseline="0" noProof="0" dirty="0">
              <a:ln>
                <a:noFill/>
              </a:ln>
              <a:solidFill>
                <a:prstClr val="white"/>
              </a:solidFill>
              <a:effectLst/>
              <a:uLnTx/>
              <a:uFillTx/>
              <a:latin typeface="+mn-ea"/>
              <a:cs typeface="+mn-cs"/>
            </a:endParaRPr>
          </a:p>
        </p:txBody>
      </p:sp>
      <p:grpSp>
        <p:nvGrpSpPr>
          <p:cNvPr id="26" name="组合 25"/>
          <p:cNvGrpSpPr/>
          <p:nvPr/>
        </p:nvGrpSpPr>
        <p:grpSpPr>
          <a:xfrm>
            <a:off x="822777" y="1988516"/>
            <a:ext cx="2143944" cy="369332"/>
            <a:chOff x="721745" y="1988516"/>
            <a:chExt cx="2020887" cy="369332"/>
          </a:xfrm>
        </p:grpSpPr>
        <p:sp>
          <p:nvSpPr>
            <p:cNvPr id="21" name="文本框 20"/>
            <p:cNvSpPr txBox="1"/>
            <p:nvPr/>
          </p:nvSpPr>
          <p:spPr>
            <a:xfrm>
              <a:off x="766219" y="1988516"/>
              <a:ext cx="1044400"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发表论文</a:t>
              </a:r>
              <a:endParaRPr kumimoji="0" lang="en-US" altLang="zh-CN" sz="18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25" name="矩形: 圆角 24"/>
            <p:cNvSpPr/>
            <p:nvPr/>
          </p:nvSpPr>
          <p:spPr>
            <a:xfrm>
              <a:off x="721745" y="1988516"/>
              <a:ext cx="2020887" cy="369332"/>
            </a:xfrm>
            <a:prstGeom prst="roundRect">
              <a:avLst>
                <a:gd name="adj" fmla="val 50000"/>
              </a:avLst>
            </a:prstGeom>
            <a:noFill/>
            <a:ln w="9525">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grpSp>
      <p:sp>
        <p:nvSpPr>
          <p:cNvPr id="29" name="文本框 28"/>
          <p:cNvSpPr txBox="1"/>
          <p:nvPr/>
        </p:nvSpPr>
        <p:spPr>
          <a:xfrm>
            <a:off x="766220" y="5909104"/>
            <a:ext cx="1364476" cy="400110"/>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white"/>
                </a:solidFill>
                <a:effectLst/>
                <a:uLnTx/>
                <a:uFillTx/>
                <a:latin typeface="+mn-ea"/>
                <a:cs typeface="+mn-cs"/>
              </a:rPr>
              <a:t>XXXXXXXX</a:t>
            </a:r>
            <a:endParaRPr kumimoji="0" lang="zh-CN" altLang="en-US" sz="2000" b="0" i="0" u="none" strike="noStrike" kern="1200" cap="none" spc="0" normalizeH="0" baseline="0" noProof="0" dirty="0">
              <a:ln>
                <a:noFill/>
              </a:ln>
              <a:solidFill>
                <a:prstClr val="white"/>
              </a:solidFill>
              <a:effectLst/>
              <a:uLnTx/>
              <a:uFillTx/>
              <a:latin typeface="+mn-ea"/>
              <a:cs typeface="+mn-cs"/>
            </a:endParaRPr>
          </a:p>
        </p:txBody>
      </p:sp>
      <p:sp>
        <p:nvSpPr>
          <p:cNvPr id="30" name="文本框 29"/>
          <p:cNvSpPr txBox="1"/>
          <p:nvPr/>
        </p:nvSpPr>
        <p:spPr>
          <a:xfrm>
            <a:off x="766220" y="5327088"/>
            <a:ext cx="1845377" cy="584775"/>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mn-ea"/>
                <a:cs typeface="+mn-cs"/>
              </a:rPr>
              <a:t>XXXXXXX</a:t>
            </a:r>
            <a:endParaRPr kumimoji="0" lang="zh-CN" altLang="en-US" sz="3200" b="0" i="0" u="none" strike="noStrike" kern="1200" cap="none" spc="0" normalizeH="0" baseline="0" noProof="0" dirty="0">
              <a:ln>
                <a:noFill/>
              </a:ln>
              <a:solidFill>
                <a:prstClr val="white"/>
              </a:solidFill>
              <a:effectLst/>
              <a:uLnTx/>
              <a:uFillTx/>
              <a:latin typeface="+mn-ea"/>
              <a:cs typeface="+mn-cs"/>
            </a:endParaRPr>
          </a:p>
        </p:txBody>
      </p:sp>
      <p:sp>
        <p:nvSpPr>
          <p:cNvPr id="32" name="文本框 31"/>
          <p:cNvSpPr txBox="1"/>
          <p:nvPr/>
        </p:nvSpPr>
        <p:spPr>
          <a:xfrm>
            <a:off x="869959" y="4701688"/>
            <a:ext cx="1107996" cy="369332"/>
          </a:xfrm>
          <a:prstGeom prst="rect">
            <a:avLst/>
          </a:prstGeom>
          <a:noFill/>
        </p:spPr>
        <p:txBody>
          <a:bodyPr wrap="none">
            <a:spAutoFit/>
          </a:bodyPr>
          <a:lstStyle/>
          <a:p>
            <a:pPr>
              <a:defRPr/>
            </a:pPr>
            <a:r>
              <a:rPr lang="zh-CN" altLang="en-US" b="1" dirty="0">
                <a:solidFill>
                  <a:prstClr val="white"/>
                </a:solidFill>
                <a:latin typeface="微软雅黑" panose="020B0503020204020204" pitchFamily="34" charset="-122"/>
                <a:ea typeface="微软雅黑" panose="020B0503020204020204" pitchFamily="34" charset="-122"/>
              </a:rPr>
              <a:t>专利专著</a:t>
            </a:r>
            <a:endParaRPr lang="en-US" altLang="zh-CN" b="1" dirty="0">
              <a:solidFill>
                <a:prstClr val="white"/>
              </a:solidFill>
              <a:latin typeface="微软雅黑" panose="020B0503020204020204" pitchFamily="34" charset="-122"/>
              <a:ea typeface="微软雅黑" panose="020B0503020204020204" pitchFamily="34" charset="-122"/>
            </a:endParaRPr>
          </a:p>
        </p:txBody>
      </p:sp>
      <p:sp>
        <p:nvSpPr>
          <p:cNvPr id="33" name="矩形: 圆角 32"/>
          <p:cNvSpPr/>
          <p:nvPr/>
        </p:nvSpPr>
        <p:spPr>
          <a:xfrm>
            <a:off x="822776" y="4701688"/>
            <a:ext cx="2371273" cy="369332"/>
          </a:xfrm>
          <a:prstGeom prst="roundRect">
            <a:avLst>
              <a:gd name="adj" fmla="val 50000"/>
            </a:avLst>
          </a:prstGeom>
          <a:noFill/>
          <a:ln w="9525">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pic>
        <p:nvPicPr>
          <p:cNvPr id="51" name="图片 50" descr="社交网站的手机截图&#10;&#10;低可信度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4695" y="2139500"/>
            <a:ext cx="1696694" cy="1192213"/>
          </a:xfrm>
          <a:prstGeom prst="rect">
            <a:avLst/>
          </a:prstGeom>
        </p:spPr>
      </p:pic>
      <p:pic>
        <p:nvPicPr>
          <p:cNvPr id="53" name="图片 52" descr="社交网络的手机截图&#10;&#10;中度可信度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6813" y="2135188"/>
            <a:ext cx="1696694" cy="1200837"/>
          </a:xfrm>
          <a:prstGeom prst="rect">
            <a:avLst/>
          </a:prstGeom>
        </p:spPr>
      </p:pic>
      <p:pic>
        <p:nvPicPr>
          <p:cNvPr id="55" name="图片 54" descr="社交网站的手机截图&#10;&#10;中度可信度描述已自动生成"/>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1584" y="2130876"/>
            <a:ext cx="1703161" cy="1209460"/>
          </a:xfrm>
          <a:prstGeom prst="rect">
            <a:avLst/>
          </a:prstGeom>
        </p:spPr>
      </p:pic>
      <p:pic>
        <p:nvPicPr>
          <p:cNvPr id="35" name="图片 34" descr="墙上挂着一幅画&#10;&#10;中度可信度描述已自动生成"/>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21862" y="1814923"/>
            <a:ext cx="2627783" cy="1826308"/>
          </a:xfrm>
          <a:prstGeom prst="rect">
            <a:avLst/>
          </a:prstGeom>
        </p:spPr>
      </p:pic>
      <p:pic>
        <p:nvPicPr>
          <p:cNvPr id="36" name="图片 35" descr="墙上挂着一幅画&#10;&#10;中度可信度描述已自动生成"/>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70799" y="1814923"/>
            <a:ext cx="2627783" cy="1826308"/>
          </a:xfrm>
          <a:prstGeom prst="rect">
            <a:avLst/>
          </a:prstGeom>
        </p:spPr>
      </p:pic>
      <p:pic>
        <p:nvPicPr>
          <p:cNvPr id="37" name="图片 36" descr="墙上挂着一幅画&#10;&#10;中度可信度描述已自动生成"/>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19735" y="1814923"/>
            <a:ext cx="2627783" cy="1826308"/>
          </a:xfrm>
          <a:prstGeom prst="rect">
            <a:avLst/>
          </a:prstGeom>
        </p:spPr>
      </p:pic>
      <p:pic>
        <p:nvPicPr>
          <p:cNvPr id="57" name="图片 56" descr="文本&#10;&#10;描述已自动生成"/>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0703" y="4919691"/>
            <a:ext cx="1695210" cy="1196946"/>
          </a:xfrm>
          <a:prstGeom prst="rect">
            <a:avLst/>
          </a:prstGeom>
        </p:spPr>
      </p:pic>
      <p:pic>
        <p:nvPicPr>
          <p:cNvPr id="47" name="图片 46" descr="墙上挂着一幅画&#10;&#10;中度可信度描述已自动生成"/>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21862" y="4592297"/>
            <a:ext cx="2627783" cy="1826308"/>
          </a:xfrm>
          <a:prstGeom prst="rect">
            <a:avLst/>
          </a:prstGeom>
        </p:spPr>
      </p:pic>
      <p:pic>
        <p:nvPicPr>
          <p:cNvPr id="58" name="图片 57" descr="文本&#10;&#10;描述已自动生成"/>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26925" y="4919691"/>
            <a:ext cx="1695210" cy="1196946"/>
          </a:xfrm>
          <a:prstGeom prst="rect">
            <a:avLst/>
          </a:prstGeom>
        </p:spPr>
      </p:pic>
      <p:pic>
        <p:nvPicPr>
          <p:cNvPr id="59" name="图片 58" descr="文本&#10;&#10;描述已自动生成"/>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83147" y="4919691"/>
            <a:ext cx="1695210" cy="1196946"/>
          </a:xfrm>
          <a:prstGeom prst="rect">
            <a:avLst/>
          </a:prstGeom>
        </p:spPr>
      </p:pic>
      <p:pic>
        <p:nvPicPr>
          <p:cNvPr id="48" name="图片 47" descr="墙上挂着一幅画&#10;&#10;中度可信度描述已自动生成"/>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70799" y="4592297"/>
            <a:ext cx="2627783" cy="1826308"/>
          </a:xfrm>
          <a:prstGeom prst="rect">
            <a:avLst/>
          </a:prstGeom>
        </p:spPr>
      </p:pic>
      <p:pic>
        <p:nvPicPr>
          <p:cNvPr id="49" name="图片 48" descr="墙上挂着一幅画&#10;&#10;中度可信度描述已自动生成"/>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19735" y="4592297"/>
            <a:ext cx="2627783" cy="1826308"/>
          </a:xfrm>
          <a:prstGeom prst="rect">
            <a:avLst/>
          </a:prstGeom>
        </p:spPr>
      </p:pic>
      <p:pic>
        <p:nvPicPr>
          <p:cNvPr id="10" name="图片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35991" y="741363"/>
            <a:ext cx="2483318" cy="45619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t="14371"/>
          <a:stretch>
            <a:fillRect/>
          </a:stretch>
        </p:blipFill>
        <p:spPr>
          <a:xfrm>
            <a:off x="0" y="0"/>
            <a:ext cx="12192000" cy="6858000"/>
          </a:xfrm>
          <a:prstGeom prst="rect">
            <a:avLst/>
          </a:prstGeom>
        </p:spPr>
      </p:pic>
      <p:sp>
        <p:nvSpPr>
          <p:cNvPr id="4" name="矩形 3"/>
          <p:cNvSpPr/>
          <p:nvPr/>
        </p:nvSpPr>
        <p:spPr>
          <a:xfrm>
            <a:off x="1" y="0"/>
            <a:ext cx="3051208" cy="6858000"/>
          </a:xfrm>
          <a:prstGeom prst="rect">
            <a:avLst/>
          </a:prstGeom>
          <a:solidFill>
            <a:srgbClr val="0057A9">
              <a:alpha val="5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5" name="文本框 4"/>
          <p:cNvSpPr txBox="1"/>
          <p:nvPr/>
        </p:nvSpPr>
        <p:spPr>
          <a:xfrm>
            <a:off x="1063940" y="1645920"/>
            <a:ext cx="923330" cy="4196615"/>
          </a:xfrm>
          <a:prstGeom prst="rect">
            <a:avLst/>
          </a:prstGeom>
          <a:noFill/>
        </p:spPr>
        <p:txBody>
          <a:bodyPr vert="eaVert" wrap="square" rtlCol="0">
            <a:spAutoFit/>
          </a:bodyPr>
          <a:lstStyle/>
          <a:p>
            <a:r>
              <a:rPr lang="zh-CN" altLang="en-US" sz="4800" b="1" dirty="0">
                <a:solidFill>
                  <a:srgbClr val="FCC11B"/>
                </a:solidFill>
                <a:latin typeface="微软雅黑" panose="020B0503020204020204" pitchFamily="34" charset="-122"/>
                <a:ea typeface="微软雅黑" panose="020B0503020204020204" pitchFamily="34" charset="-122"/>
              </a:rPr>
              <a:t>恳请批评指正</a:t>
            </a:r>
            <a:endParaRPr lang="zh-CN" altLang="en-US" sz="4800" b="1" dirty="0">
              <a:solidFill>
                <a:srgbClr val="FCC11B"/>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4947" y="-2775"/>
            <a:ext cx="6858000" cy="6858000"/>
          </a:xfrm>
          <a:prstGeom prst="ellipse">
            <a:avLst/>
          </a:prstGeom>
        </p:spPr>
      </p:pic>
      <p:sp>
        <p:nvSpPr>
          <p:cNvPr id="8" name="椭圆 7"/>
          <p:cNvSpPr/>
          <p:nvPr/>
        </p:nvSpPr>
        <p:spPr>
          <a:xfrm>
            <a:off x="-1289914" y="-837742"/>
            <a:ext cx="8527934" cy="8527934"/>
          </a:xfrm>
          <a:prstGeom prst="ellipse">
            <a:avLst/>
          </a:prstGeom>
          <a:noFill/>
          <a:ln w="28575" cap="flat" cmpd="sng" algn="ctr">
            <a:gradFill>
              <a:gsLst>
                <a:gs pos="0">
                  <a:srgbClr val="CA865F"/>
                </a:gs>
                <a:gs pos="87000">
                  <a:srgbClr val="CA865F">
                    <a:alpha val="0"/>
                  </a:srgbClr>
                </a:gs>
              </a:gsLst>
              <a:lin ang="5400000" scaled="1"/>
            </a:gra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endParaRPr>
          </a:p>
        </p:txBody>
      </p:sp>
      <p:sp>
        <p:nvSpPr>
          <p:cNvPr id="9" name="椭圆 8"/>
          <p:cNvSpPr/>
          <p:nvPr/>
        </p:nvSpPr>
        <p:spPr>
          <a:xfrm>
            <a:off x="-9331" y="442841"/>
            <a:ext cx="5966768" cy="5966768"/>
          </a:xfrm>
          <a:prstGeom prst="ellipse">
            <a:avLst/>
          </a:prstGeom>
          <a:noFill/>
          <a:ln w="12700" cap="flat" cmpd="sng" algn="ctr">
            <a:gradFill flip="none" rotWithShape="1">
              <a:gsLst>
                <a:gs pos="0">
                  <a:srgbClr val="EFC49C"/>
                </a:gs>
                <a:gs pos="87000">
                  <a:srgbClr val="EFC49C">
                    <a:alpha val="0"/>
                  </a:srgbClr>
                </a:gs>
              </a:gsLst>
              <a:lin ang="18900000" scaled="1"/>
              <a:tileRect/>
            </a:gra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0" name="椭圆 9"/>
          <p:cNvSpPr/>
          <p:nvPr/>
        </p:nvSpPr>
        <p:spPr>
          <a:xfrm>
            <a:off x="-5010564" y="-4558392"/>
            <a:ext cx="15969234" cy="15969234"/>
          </a:xfrm>
          <a:prstGeom prst="ellipse">
            <a:avLst/>
          </a:prstGeom>
          <a:noFill/>
          <a:ln w="28575" cap="flat" cmpd="sng" algn="ctr">
            <a:gradFill flip="none" rotWithShape="1">
              <a:gsLst>
                <a:gs pos="0">
                  <a:srgbClr val="EFC49C"/>
                </a:gs>
                <a:gs pos="96000">
                  <a:srgbClr val="EFC49C">
                    <a:alpha val="0"/>
                  </a:srgbClr>
                </a:gs>
              </a:gsLst>
              <a:lin ang="18900000" scaled="1"/>
              <a:tileRect/>
            </a:gra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1" name="椭圆 10"/>
          <p:cNvSpPr/>
          <p:nvPr/>
        </p:nvSpPr>
        <p:spPr>
          <a:xfrm>
            <a:off x="-5886053" y="-5433881"/>
            <a:ext cx="17720212" cy="17720212"/>
          </a:xfrm>
          <a:prstGeom prst="ellipse">
            <a:avLst/>
          </a:prstGeom>
          <a:noFill/>
          <a:ln w="12700" cap="flat" cmpd="sng" algn="ctr">
            <a:gradFill flip="none" rotWithShape="1">
              <a:gsLst>
                <a:gs pos="0">
                  <a:srgbClr val="CA865F"/>
                </a:gs>
                <a:gs pos="4000">
                  <a:srgbClr val="CA865F">
                    <a:alpha val="0"/>
                  </a:srgbClr>
                </a:gs>
              </a:gsLst>
              <a:lin ang="10800000" scaled="1"/>
              <a:tileRect/>
            </a:gra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endParaRPr>
          </a:p>
        </p:txBody>
      </p:sp>
      <p:grpSp>
        <p:nvGrpSpPr>
          <p:cNvPr id="25" name="组合 24"/>
          <p:cNvGrpSpPr/>
          <p:nvPr/>
        </p:nvGrpSpPr>
        <p:grpSpPr>
          <a:xfrm>
            <a:off x="1811727" y="2102787"/>
            <a:ext cx="2345985" cy="2793072"/>
            <a:chOff x="1225455" y="2197053"/>
            <a:chExt cx="2345985" cy="2793072"/>
          </a:xfrm>
        </p:grpSpPr>
        <p:sp>
          <p:nvSpPr>
            <p:cNvPr id="23" name="文本框 22"/>
            <p:cNvSpPr txBox="1"/>
            <p:nvPr/>
          </p:nvSpPr>
          <p:spPr>
            <a:xfrm>
              <a:off x="1225455" y="2197053"/>
              <a:ext cx="1659429" cy="1862048"/>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15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目</a:t>
              </a:r>
              <a:endParaRPr kumimoji="0" lang="en-US" altLang="zh-CN" sz="115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24" name="文本框 23"/>
            <p:cNvSpPr txBox="1"/>
            <p:nvPr/>
          </p:nvSpPr>
          <p:spPr>
            <a:xfrm>
              <a:off x="1912011" y="3128077"/>
              <a:ext cx="1659429" cy="1862048"/>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1500" b="1" i="0" u="none" strike="noStrike" kern="1200" cap="none" spc="0" normalizeH="0" baseline="0" noProof="0" dirty="0">
                  <a:ln>
                    <a:noFill/>
                  </a:ln>
                  <a:gradFill>
                    <a:gsLst>
                      <a:gs pos="13000">
                        <a:prstClr val="white">
                          <a:alpha val="0"/>
                        </a:prstClr>
                      </a:gs>
                      <a:gs pos="76000">
                        <a:prstClr val="white"/>
                      </a:gs>
                    </a:gsLst>
                    <a:path path="circle">
                      <a:fillToRect r="100000" b="100000"/>
                    </a:path>
                  </a:gradFill>
                  <a:effectLst/>
                  <a:uLnTx/>
                  <a:uFillTx/>
                  <a:latin typeface="微软雅黑" panose="020B0503020204020204" pitchFamily="34" charset="-122"/>
                  <a:ea typeface="微软雅黑" panose="020B0503020204020204" pitchFamily="34" charset="-122"/>
                </a:rPr>
                <a:t>录</a:t>
              </a:r>
              <a:endParaRPr kumimoji="0" lang="en-US" altLang="zh-CN" sz="11500" b="1" i="0" u="none" strike="noStrike" kern="1200" cap="none" spc="0" normalizeH="0" baseline="0" noProof="0" dirty="0">
                <a:ln>
                  <a:noFill/>
                </a:ln>
                <a:gradFill>
                  <a:gsLst>
                    <a:gs pos="13000">
                      <a:prstClr val="white">
                        <a:alpha val="0"/>
                      </a:prstClr>
                    </a:gs>
                    <a:gs pos="76000">
                      <a:prstClr val="white"/>
                    </a:gs>
                  </a:gsLst>
                  <a:path path="circle">
                    <a:fillToRect r="100000" b="100000"/>
                  </a:path>
                </a:gradFill>
                <a:effectLst/>
                <a:uLnTx/>
                <a:uFillTx/>
                <a:latin typeface="微软雅黑" panose="020B0503020204020204" pitchFamily="34" charset="-122"/>
                <a:ea typeface="微软雅黑" panose="020B0503020204020204" pitchFamily="34" charset="-122"/>
              </a:endParaRPr>
            </a:p>
          </p:txBody>
        </p:sp>
      </p:grpSp>
      <p:sp>
        <p:nvSpPr>
          <p:cNvPr id="12" name="文本框 11"/>
          <p:cNvSpPr txBox="1"/>
          <p:nvPr/>
        </p:nvSpPr>
        <p:spPr>
          <a:xfrm>
            <a:off x="8534237" y="2129706"/>
            <a:ext cx="2489200" cy="430530"/>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rPr>
              <a:t>算法比较与分析</a:t>
            </a:r>
            <a:endPar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endParaRPr>
          </a:p>
        </p:txBody>
      </p:sp>
      <p:sp>
        <p:nvSpPr>
          <p:cNvPr id="16" name="文本框 15"/>
          <p:cNvSpPr txBox="1"/>
          <p:nvPr/>
        </p:nvSpPr>
        <p:spPr>
          <a:xfrm>
            <a:off x="7924750" y="2129706"/>
            <a:ext cx="442429" cy="430887"/>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2000" b="0" i="0" u="none" strike="noStrike" cap="none" spc="0" normalizeH="0" baseline="0">
                <a:ln>
                  <a:solidFill>
                    <a:prstClr val="white"/>
                  </a:solidFill>
                </a:ln>
                <a:noFill/>
                <a:effectLst/>
                <a:uLnTx/>
                <a:uFillTx/>
                <a:latin typeface="Hanson" pitchFamily="2" charset="0"/>
                <a:ea typeface="OPPOSans M" panose="00020600040101010101" pitchFamily="18" charset="-122"/>
                <a:cs typeface="OPPOSans M" panose="00020600040101010101" pitchFamily="18"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rPr>
              <a:t>02</a:t>
            </a:r>
            <a:endParaRPr kumimoji="0" lang="zh-CN" altLang="en-US"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endParaRPr>
          </a:p>
        </p:txBody>
      </p:sp>
      <p:sp>
        <p:nvSpPr>
          <p:cNvPr id="13" name="文本框 12"/>
          <p:cNvSpPr txBox="1"/>
          <p:nvPr/>
        </p:nvSpPr>
        <p:spPr>
          <a:xfrm>
            <a:off x="8921685" y="3213557"/>
            <a:ext cx="1778000" cy="430530"/>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rPr>
              <a:t>拟使用算法</a:t>
            </a:r>
            <a:endPar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endParaRPr>
          </a:p>
        </p:txBody>
      </p:sp>
      <p:sp>
        <p:nvSpPr>
          <p:cNvPr id="17" name="文本框 16"/>
          <p:cNvSpPr txBox="1"/>
          <p:nvPr/>
        </p:nvSpPr>
        <p:spPr>
          <a:xfrm>
            <a:off x="8091853" y="3213557"/>
            <a:ext cx="442429" cy="430887"/>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2000" b="0" i="0" u="none" strike="noStrike" cap="none" spc="0" normalizeH="0" baseline="0">
                <a:ln>
                  <a:solidFill>
                    <a:prstClr val="white"/>
                  </a:solidFill>
                </a:ln>
                <a:noFill/>
                <a:effectLst/>
                <a:uLnTx/>
                <a:uFillTx/>
                <a:latin typeface="Hanson" pitchFamily="2" charset="0"/>
                <a:ea typeface="OPPOSans M" panose="00020600040101010101" pitchFamily="18" charset="-122"/>
                <a:cs typeface="OPPOSans M" panose="00020600040101010101" pitchFamily="18"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rPr>
              <a:t>03</a:t>
            </a:r>
            <a:endParaRPr kumimoji="0" lang="zh-CN" altLang="en-US"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endParaRPr>
          </a:p>
        </p:txBody>
      </p:sp>
      <p:sp>
        <p:nvSpPr>
          <p:cNvPr id="14" name="文本框 13"/>
          <p:cNvSpPr txBox="1"/>
          <p:nvPr/>
        </p:nvSpPr>
        <p:spPr>
          <a:xfrm>
            <a:off x="8754582" y="4297408"/>
            <a:ext cx="2133600" cy="430530"/>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rPr>
              <a:t>主要步骤介绍</a:t>
            </a:r>
            <a:endPar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endParaRPr>
          </a:p>
        </p:txBody>
      </p:sp>
      <p:sp>
        <p:nvSpPr>
          <p:cNvPr id="18" name="文本框 17"/>
          <p:cNvSpPr txBox="1"/>
          <p:nvPr/>
        </p:nvSpPr>
        <p:spPr>
          <a:xfrm>
            <a:off x="7924750" y="4297408"/>
            <a:ext cx="442429" cy="430887"/>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2000" b="0" i="0" u="none" strike="noStrike" cap="none" spc="0" normalizeH="0" baseline="0">
                <a:ln>
                  <a:solidFill>
                    <a:prstClr val="white"/>
                  </a:solidFill>
                </a:ln>
                <a:noFill/>
                <a:effectLst/>
                <a:uLnTx/>
                <a:uFillTx/>
                <a:latin typeface="Hanson" pitchFamily="2" charset="0"/>
                <a:ea typeface="OPPOSans M" panose="00020600040101010101" pitchFamily="18" charset="-122"/>
                <a:cs typeface="OPPOSans M" panose="00020600040101010101" pitchFamily="18"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rPr>
              <a:t>04</a:t>
            </a:r>
            <a:endParaRPr kumimoji="0" lang="zh-CN" altLang="en-US"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endParaRPr>
          </a:p>
        </p:txBody>
      </p:sp>
      <p:sp>
        <p:nvSpPr>
          <p:cNvPr id="15" name="文本框 14"/>
          <p:cNvSpPr txBox="1"/>
          <p:nvPr/>
        </p:nvSpPr>
        <p:spPr>
          <a:xfrm>
            <a:off x="8371631" y="1045855"/>
            <a:ext cx="2489200" cy="430530"/>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rPr>
              <a:t>背景与方法调研</a:t>
            </a:r>
            <a:endPar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endParaRPr>
          </a:p>
        </p:txBody>
      </p:sp>
      <p:sp>
        <p:nvSpPr>
          <p:cNvPr id="19" name="文本框 18"/>
          <p:cNvSpPr txBox="1"/>
          <p:nvPr/>
        </p:nvSpPr>
        <p:spPr>
          <a:xfrm>
            <a:off x="7541799" y="1045855"/>
            <a:ext cx="442429" cy="430887"/>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2000" b="0" i="0" u="none" strike="noStrike" cap="none" spc="0" normalizeH="0" baseline="0">
                <a:ln>
                  <a:solidFill>
                    <a:prstClr val="white"/>
                  </a:solidFill>
                </a:ln>
                <a:noFill/>
                <a:effectLst/>
                <a:uLnTx/>
                <a:uFillTx/>
                <a:latin typeface="Hanson" pitchFamily="2" charset="0"/>
                <a:ea typeface="OPPOSans M" panose="00020600040101010101" pitchFamily="18" charset="-122"/>
                <a:cs typeface="OPPOSans M" panose="00020600040101010101" pitchFamily="18"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rPr>
              <a:t>01</a:t>
            </a:r>
            <a:endParaRPr kumimoji="0" lang="zh-CN" altLang="en-US"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endParaRPr>
          </a:p>
        </p:txBody>
      </p:sp>
      <p:sp>
        <p:nvSpPr>
          <p:cNvPr id="31" name="文本框 30"/>
          <p:cNvSpPr txBox="1"/>
          <p:nvPr/>
        </p:nvSpPr>
        <p:spPr>
          <a:xfrm>
            <a:off x="8371840" y="5380990"/>
            <a:ext cx="4239895" cy="430530"/>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rPr>
              <a:t>代码实现与解释性标注</a:t>
            </a:r>
            <a:endPar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endParaRPr>
          </a:p>
        </p:txBody>
      </p:sp>
      <p:sp>
        <p:nvSpPr>
          <p:cNvPr id="32" name="文本框 31"/>
          <p:cNvSpPr txBox="1"/>
          <p:nvPr/>
        </p:nvSpPr>
        <p:spPr>
          <a:xfrm>
            <a:off x="7541799" y="5381258"/>
            <a:ext cx="442429" cy="430887"/>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2000" b="0" i="0" u="none" strike="noStrike" cap="none" spc="0" normalizeH="0" baseline="0">
                <a:ln>
                  <a:solidFill>
                    <a:prstClr val="white"/>
                  </a:solidFill>
                </a:ln>
                <a:noFill/>
                <a:effectLst/>
                <a:uLnTx/>
                <a:uFillTx/>
                <a:latin typeface="Hanson" pitchFamily="2" charset="0"/>
                <a:ea typeface="OPPOSans M" panose="00020600040101010101" pitchFamily="18" charset="-122"/>
                <a:cs typeface="OPPOSans M" panose="00020600040101010101" pitchFamily="18"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rPr>
              <a:t>05</a:t>
            </a:r>
            <a:endParaRPr kumimoji="0" lang="zh-CN" altLang="en-US"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endParaRPr>
          </a:p>
        </p:txBody>
      </p:sp>
      <p:sp>
        <p:nvSpPr>
          <p:cNvPr id="3" name="文本框 2"/>
          <p:cNvSpPr txBox="1"/>
          <p:nvPr>
            <p:custDataLst>
              <p:tags r:id="rId2"/>
            </p:custDataLst>
          </p:nvPr>
        </p:nvSpPr>
        <p:spPr>
          <a:xfrm>
            <a:off x="7103649" y="6135003"/>
            <a:ext cx="438150" cy="430530"/>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2000" b="0" i="0" u="none" strike="noStrike" cap="none" spc="0" normalizeH="0" baseline="0">
                <a:ln>
                  <a:solidFill>
                    <a:prstClr val="white"/>
                  </a:solidFill>
                </a:ln>
                <a:noFill/>
                <a:effectLst/>
                <a:uLnTx/>
                <a:uFillTx/>
                <a:latin typeface="Hanson" pitchFamily="2" charset="0"/>
                <a:ea typeface="OPPOSans M" panose="00020600040101010101" pitchFamily="18" charset="-122"/>
                <a:cs typeface="OPPOSans M" panose="00020600040101010101" pitchFamily="18"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rPr>
              <a:t>06</a:t>
            </a:r>
            <a:endParaRPr kumimoji="0" lang="zh-CN" altLang="en-US" sz="2800" b="1" i="0" u="none" strike="noStrike" kern="1200" cap="none" spc="0" normalizeH="0" baseline="0" noProof="0" dirty="0">
              <a:ln w="6350">
                <a:solidFill>
                  <a:prstClr val="white"/>
                </a:solidFill>
              </a:ln>
              <a:solidFill>
                <a:srgbClr val="CA865F"/>
              </a:solidFill>
              <a:effectLst/>
              <a:uLnTx/>
              <a:uFillTx/>
              <a:latin typeface="微软雅黑" panose="020B0503020204020204" pitchFamily="34" charset="-122"/>
              <a:ea typeface="微软雅黑" panose="020B0503020204020204" pitchFamily="34" charset="-122"/>
              <a:sym typeface="Hanson" pitchFamily="2" charset="0"/>
            </a:endParaRPr>
          </a:p>
        </p:txBody>
      </p:sp>
      <p:sp>
        <p:nvSpPr>
          <p:cNvPr id="4" name="文本框 3"/>
          <p:cNvSpPr txBox="1"/>
          <p:nvPr>
            <p:custDataLst>
              <p:tags r:id="rId3"/>
            </p:custDataLst>
          </p:nvPr>
        </p:nvSpPr>
        <p:spPr>
          <a:xfrm>
            <a:off x="7984490" y="6134735"/>
            <a:ext cx="4939030" cy="430530"/>
          </a:xfrm>
          <a:prstGeom prst="rect">
            <a:avLst/>
          </a:prstGeom>
          <a:noFill/>
        </p:spPr>
        <p:txBody>
          <a:bodyPr wrap="square" lIns="0" tIns="0" rIns="0" bIns="0"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rPr>
              <a:t>项目总结及未来展望</a:t>
            </a:r>
            <a:endParaRPr kumimoji="0" lang="en-US" altLang="zh-CN" sz="2800" b="1" i="0" u="none" strike="noStrike" kern="1200" cap="none" spc="0" normalizeH="0" baseline="0"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23302" r="28417"/>
          <a:stretch>
            <a:fillRect/>
          </a:stretch>
        </p:blipFill>
        <p:spPr>
          <a:xfrm>
            <a:off x="0" y="0"/>
            <a:ext cx="4966635" cy="6858000"/>
          </a:xfrm>
          <a:prstGeom prst="rect">
            <a:avLst/>
          </a:prstGeom>
        </p:spPr>
      </p:pic>
      <p:grpSp>
        <p:nvGrpSpPr>
          <p:cNvPr id="2" name="组合 1"/>
          <p:cNvGrpSpPr/>
          <p:nvPr/>
        </p:nvGrpSpPr>
        <p:grpSpPr>
          <a:xfrm>
            <a:off x="7316470" y="372745"/>
            <a:ext cx="2231390" cy="430530"/>
            <a:chOff x="10682" y="4721"/>
            <a:chExt cx="3514" cy="678"/>
          </a:xfrm>
        </p:grpSpPr>
        <p:sp>
          <p:nvSpPr>
            <p:cNvPr id="5" name="文本框 4"/>
            <p:cNvSpPr txBox="1"/>
            <p:nvPr/>
          </p:nvSpPr>
          <p:spPr>
            <a:xfrm>
              <a:off x="10682" y="4721"/>
              <a:ext cx="697" cy="679"/>
            </a:xfrm>
            <a:prstGeom prst="rect">
              <a:avLst/>
            </a:prstGeom>
            <a:noFill/>
          </p:spPr>
          <p:txBody>
            <a:bodyPr wrap="none" lIns="0" tIns="0" rIns="0" bIns="0" rtlCol="0">
              <a:spAutoFit/>
            </a:bodyPr>
            <a:lstStyle>
              <a:defPPr>
                <a:defRPr lang="zh-CN"/>
              </a:defPPr>
              <a:lvl1pPr marR="0" lvl="0" indent="0" fontAlgn="auto">
                <a:lnSpc>
                  <a:spcPct val="100000"/>
                </a:lnSpc>
                <a:spcBef>
                  <a:spcPts val="0"/>
                </a:spcBef>
                <a:spcAft>
                  <a:spcPts val="0"/>
                </a:spcAft>
                <a:buClrTx/>
                <a:buSzTx/>
                <a:buFontTx/>
                <a:buNone/>
                <a:defRPr kumimoji="0" sz="2000" b="0" i="0" u="none" strike="noStrike" cap="none" spc="0" normalizeH="0" baseline="0">
                  <a:ln>
                    <a:solidFill>
                      <a:prstClr val="white"/>
                    </a:solidFill>
                  </a:ln>
                  <a:noFill/>
                  <a:effectLst/>
                  <a:uLnTx/>
                  <a:uFillTx/>
                  <a:latin typeface="Hanson" pitchFamily="2" charset="0"/>
                  <a:ea typeface="OPPOSans M" panose="00020600040101010101" pitchFamily="18" charset="-122"/>
                  <a:cs typeface="OPPOSans M" panose="00020600040101010101" pitchFamily="18"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w="6350">
                    <a:solidFill>
                      <a:prstClr val="white"/>
                    </a:solidFill>
                  </a:ln>
                  <a:solidFill>
                    <a:srgbClr val="FCC11B"/>
                  </a:solidFill>
                  <a:effectLst/>
                  <a:uLnTx/>
                  <a:uFillTx/>
                  <a:latin typeface="微软雅黑" panose="020B0503020204020204" pitchFamily="34" charset="-122"/>
                  <a:ea typeface="微软雅黑" panose="020B0503020204020204" pitchFamily="34" charset="-122"/>
                  <a:sym typeface="Hanson" pitchFamily="2" charset="0"/>
                </a:rPr>
                <a:t>01</a:t>
              </a:r>
              <a:endParaRPr kumimoji="0" lang="zh-CN" altLang="en-US" sz="2800" b="1" i="0" u="none" strike="noStrike" kern="1200" cap="none" spc="0" normalizeH="0" baseline="0" noProof="0" dirty="0">
                <a:ln w="6350">
                  <a:solidFill>
                    <a:prstClr val="white"/>
                  </a:solidFill>
                </a:ln>
                <a:solidFill>
                  <a:srgbClr val="FCC11B"/>
                </a:solidFill>
                <a:effectLst/>
                <a:uLnTx/>
                <a:uFillTx/>
                <a:latin typeface="微软雅黑" panose="020B0503020204020204" pitchFamily="34" charset="-122"/>
                <a:ea typeface="微软雅黑" panose="020B0503020204020204" pitchFamily="34" charset="-122"/>
                <a:sym typeface="Hanson" pitchFamily="2" charset="0"/>
              </a:endParaRPr>
            </a:p>
          </p:txBody>
        </p:sp>
        <p:sp>
          <p:nvSpPr>
            <p:cNvPr id="6" name="文本框 5"/>
            <p:cNvSpPr txBox="1"/>
            <p:nvPr/>
          </p:nvSpPr>
          <p:spPr>
            <a:xfrm>
              <a:off x="11956" y="4721"/>
              <a:ext cx="2240" cy="678"/>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2D4464"/>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rPr>
                <a:t>背景调研</a:t>
              </a:r>
              <a:endParaRPr kumimoji="0" lang="zh-CN" altLang="en-US" sz="2800" b="1" i="0" u="none" strike="noStrike" kern="1200" cap="none" spc="0" normalizeH="0" baseline="0" noProof="0" dirty="0">
                <a:ln>
                  <a:noFill/>
                </a:ln>
                <a:solidFill>
                  <a:srgbClr val="0057A9"/>
                </a:solidFill>
                <a:effectLst/>
                <a:uLnTx/>
                <a:uFillTx/>
                <a:latin typeface="微软雅黑" panose="020B0503020204020204" pitchFamily="34" charset="-122"/>
                <a:ea typeface="微软雅黑" panose="020B0503020204020204" pitchFamily="34" charset="-122"/>
                <a:cs typeface="OPPOSans M" panose="00020600040101010101" pitchFamily="18" charset="-122"/>
                <a:sym typeface="OPPOSans M" panose="00020600040101010101" pitchFamily="18" charset="-122"/>
              </a:endParaRPr>
            </a:p>
          </p:txBody>
        </p:sp>
      </p:grpSp>
      <p:pic>
        <p:nvPicPr>
          <p:cNvPr id="7" name="图片 6"/>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3759812" y="2419200"/>
            <a:ext cx="2381762" cy="2364870"/>
          </a:xfrm>
          <a:prstGeom prst="rect">
            <a:avLst/>
          </a:prstGeom>
        </p:spPr>
      </p:pic>
      <p:pic>
        <p:nvPicPr>
          <p:cNvPr id="8" name="图片 7" descr="图片包含 户外, 雪, 滑雪, 山&#10;&#10;描述已自动生成"/>
          <p:cNvPicPr>
            <a:picLocks noChangeAspect="1"/>
          </p:cNvPicPr>
          <p:nvPr/>
        </p:nvPicPr>
        <p:blipFill rotWithShape="1">
          <a:blip r:embed="rId3" cstate="print">
            <a:extLst>
              <a:ext uri="{28A0092B-C50C-407E-A947-70E740481C1C}">
                <a14:useLocalDpi xmlns:a14="http://schemas.microsoft.com/office/drawing/2010/main" val="0"/>
              </a:ext>
            </a:extLst>
          </a:blip>
          <a:srcRect l="8676" t="41636" r="7955" b="5020"/>
          <a:stretch>
            <a:fillRect/>
          </a:stretch>
        </p:blipFill>
        <p:spPr>
          <a:xfrm>
            <a:off x="9050528" y="4118864"/>
            <a:ext cx="4925568" cy="3151632"/>
          </a:xfrm>
          <a:custGeom>
            <a:avLst/>
            <a:gdLst>
              <a:gd name="connsiteX0" fmla="*/ 2371344 w 4925568"/>
              <a:gd name="connsiteY0" fmla="*/ 0 h 3151632"/>
              <a:gd name="connsiteX1" fmla="*/ 2426208 w 4925568"/>
              <a:gd name="connsiteY1" fmla="*/ 18288 h 3151632"/>
              <a:gd name="connsiteX2" fmla="*/ 4858512 w 4925568"/>
              <a:gd name="connsiteY2" fmla="*/ 1347216 h 3151632"/>
              <a:gd name="connsiteX3" fmla="*/ 4925568 w 4925568"/>
              <a:gd name="connsiteY3" fmla="*/ 1652016 h 3151632"/>
              <a:gd name="connsiteX4" fmla="*/ 4748784 w 4925568"/>
              <a:gd name="connsiteY4" fmla="*/ 1810512 h 3151632"/>
              <a:gd name="connsiteX5" fmla="*/ 3578352 w 4925568"/>
              <a:gd name="connsiteY5" fmla="*/ 2651760 h 3151632"/>
              <a:gd name="connsiteX6" fmla="*/ 2426208 w 4925568"/>
              <a:gd name="connsiteY6" fmla="*/ 3121152 h 3151632"/>
              <a:gd name="connsiteX7" fmla="*/ 1170432 w 4925568"/>
              <a:gd name="connsiteY7" fmla="*/ 3151632 h 3151632"/>
              <a:gd name="connsiteX8" fmla="*/ 353568 w 4925568"/>
              <a:gd name="connsiteY8" fmla="*/ 2773680 h 3151632"/>
              <a:gd name="connsiteX9" fmla="*/ 0 w 4925568"/>
              <a:gd name="connsiteY9" fmla="*/ 1560576 h 3151632"/>
              <a:gd name="connsiteX10" fmla="*/ 0 w 4925568"/>
              <a:gd name="connsiteY10" fmla="*/ 1164336 h 3151632"/>
              <a:gd name="connsiteX11" fmla="*/ 286512 w 4925568"/>
              <a:gd name="connsiteY11" fmla="*/ 554736 h 3151632"/>
              <a:gd name="connsiteX12" fmla="*/ 292608 w 4925568"/>
              <a:gd name="connsiteY12" fmla="*/ 505968 h 3151632"/>
              <a:gd name="connsiteX13" fmla="*/ 304800 w 4925568"/>
              <a:gd name="connsiteY13" fmla="*/ 487680 h 3151632"/>
              <a:gd name="connsiteX14" fmla="*/ 329184 w 4925568"/>
              <a:gd name="connsiteY14" fmla="*/ 438912 h 3151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25568" h="3151632">
                <a:moveTo>
                  <a:pt x="2371344" y="0"/>
                </a:moveTo>
                <a:cubicBezTo>
                  <a:pt x="2371344" y="24830"/>
                  <a:pt x="2369360" y="5655"/>
                  <a:pt x="2426208" y="18288"/>
                </a:cubicBezTo>
                <a:lnTo>
                  <a:pt x="4858512" y="1347216"/>
                </a:lnTo>
                <a:lnTo>
                  <a:pt x="4925568" y="1652016"/>
                </a:lnTo>
                <a:lnTo>
                  <a:pt x="4748784" y="1810512"/>
                </a:lnTo>
                <a:lnTo>
                  <a:pt x="3578352" y="2651760"/>
                </a:lnTo>
                <a:lnTo>
                  <a:pt x="2426208" y="3121152"/>
                </a:lnTo>
                <a:lnTo>
                  <a:pt x="1170432" y="3151632"/>
                </a:lnTo>
                <a:lnTo>
                  <a:pt x="353568" y="2773680"/>
                </a:lnTo>
                <a:lnTo>
                  <a:pt x="0" y="1560576"/>
                </a:lnTo>
                <a:lnTo>
                  <a:pt x="0" y="1164336"/>
                </a:lnTo>
                <a:lnTo>
                  <a:pt x="286512" y="554736"/>
                </a:lnTo>
                <a:cubicBezTo>
                  <a:pt x="286512" y="554736"/>
                  <a:pt x="288297" y="521773"/>
                  <a:pt x="292608" y="505968"/>
                </a:cubicBezTo>
                <a:cubicBezTo>
                  <a:pt x="294536" y="498900"/>
                  <a:pt x="301292" y="494112"/>
                  <a:pt x="304800" y="487680"/>
                </a:cubicBezTo>
                <a:cubicBezTo>
                  <a:pt x="313503" y="471724"/>
                  <a:pt x="321056" y="455168"/>
                  <a:pt x="329184" y="438912"/>
                </a:cubicBezTo>
                <a:close/>
              </a:path>
            </a:pathLst>
          </a:custGeom>
        </p:spPr>
      </p:pic>
      <p:sp>
        <p:nvSpPr>
          <p:cNvPr id="3" name="文本框 2"/>
          <p:cNvSpPr txBox="1"/>
          <p:nvPr/>
        </p:nvSpPr>
        <p:spPr>
          <a:xfrm>
            <a:off x="5408295" y="1386840"/>
            <a:ext cx="6443345" cy="1198880"/>
          </a:xfrm>
          <a:prstGeom prst="rect">
            <a:avLst/>
          </a:prstGeom>
          <a:noFill/>
        </p:spPr>
        <p:txBody>
          <a:bodyPr wrap="square" rtlCol="0">
            <a:spAutoFit/>
          </a:bodyPr>
          <a:p>
            <a:r>
              <a:rPr lang="zh-CN" altLang="en-US">
                <a:sym typeface="+mn-ea"/>
              </a:rPr>
              <a:t>临床术语标准化方法是医学统计中不可或缺的一项方法。临床上，关于同一种诊断、手术、药品、检查、化验、症状等往往会有成百上千种不同的写法。标准化（归一）要解决的问题就是为临床上各种不同说法找到对应的标准说法。</a:t>
            </a:r>
            <a:endParaRPr lang="zh-CN" altLang="en-US"/>
          </a:p>
        </p:txBody>
      </p:sp>
      <p:sp>
        <p:nvSpPr>
          <p:cNvPr id="9" name="文本框 8"/>
          <p:cNvSpPr txBox="1"/>
          <p:nvPr/>
        </p:nvSpPr>
        <p:spPr>
          <a:xfrm>
            <a:off x="5620385" y="4096385"/>
            <a:ext cx="5901055" cy="1476375"/>
          </a:xfrm>
          <a:prstGeom prst="rect">
            <a:avLst/>
          </a:prstGeom>
          <a:noFill/>
        </p:spPr>
        <p:txBody>
          <a:bodyPr wrap="square" rtlCol="0">
            <a:spAutoFit/>
          </a:bodyPr>
          <a:p>
            <a:r>
              <a:rPr lang="zh-CN" altLang="en-US">
                <a:sym typeface="+mn-ea"/>
              </a:rPr>
              <a:t>有了术语标准化的基础，研究人员才可对电子病历进行后续的统计分析。本质上，临床术语标准化方法也是语义相似度匹配任务的一种。但是由于原词表述方式过于多样，单一的匹配模型很难获得很好的效果。</a:t>
            </a:r>
            <a:endParaRPr lang="zh-CN" altLang="en-US"/>
          </a:p>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 name="图片 88"/>
          <p:cNvPicPr>
            <a:picLocks noChangeAspect="1"/>
          </p:cNvPicPr>
          <p:nvPr/>
        </p:nvPicPr>
        <p:blipFill rotWithShape="1">
          <a:blip r:embed="rId1">
            <a:alphaModFix amt="35000"/>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t="16" r="6015" b="18955"/>
          <a:stretch>
            <a:fillRect/>
          </a:stretch>
        </p:blipFill>
        <p:spPr>
          <a:xfrm>
            <a:off x="0" y="0"/>
            <a:ext cx="12192000" cy="6617974"/>
          </a:xfrm>
          <a:custGeom>
            <a:avLst/>
            <a:gdLst>
              <a:gd name="connsiteX0" fmla="*/ 0 w 12192000"/>
              <a:gd name="connsiteY0" fmla="*/ 0 h 6617974"/>
              <a:gd name="connsiteX1" fmla="*/ 12192000 w 12192000"/>
              <a:gd name="connsiteY1" fmla="*/ 0 h 6617974"/>
              <a:gd name="connsiteX2" fmla="*/ 12192000 w 12192000"/>
              <a:gd name="connsiteY2" fmla="*/ 2953631 h 6617974"/>
              <a:gd name="connsiteX3" fmla="*/ 12165362 w 12192000"/>
              <a:gd name="connsiteY3" fmla="*/ 3005642 h 6617974"/>
              <a:gd name="connsiteX4" fmla="*/ 6096000 w 12192000"/>
              <a:gd name="connsiteY4" fmla="*/ 6617974 h 6617974"/>
              <a:gd name="connsiteX5" fmla="*/ 26639 w 12192000"/>
              <a:gd name="connsiteY5" fmla="*/ 3005642 h 6617974"/>
              <a:gd name="connsiteX6" fmla="*/ 0 w 12192000"/>
              <a:gd name="connsiteY6" fmla="*/ 2953631 h 6617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617974">
                <a:moveTo>
                  <a:pt x="0" y="0"/>
                </a:moveTo>
                <a:lnTo>
                  <a:pt x="12192000" y="0"/>
                </a:lnTo>
                <a:lnTo>
                  <a:pt x="12192000" y="2953631"/>
                </a:lnTo>
                <a:lnTo>
                  <a:pt x="12165362" y="3005642"/>
                </a:lnTo>
                <a:cubicBezTo>
                  <a:pt x="10996506" y="5157310"/>
                  <a:pt x="8716831" y="6617974"/>
                  <a:pt x="6096000" y="6617974"/>
                </a:cubicBezTo>
                <a:cubicBezTo>
                  <a:pt x="3475169" y="6617974"/>
                  <a:pt x="1195495" y="5157310"/>
                  <a:pt x="26639" y="3005642"/>
                </a:cubicBezTo>
                <a:lnTo>
                  <a:pt x="0" y="2953631"/>
                </a:lnTo>
                <a:close/>
              </a:path>
            </a:pathLst>
          </a:custGeom>
          <a:effectLst>
            <a:outerShdw blurRad="50800" dist="50800" dir="5400000" algn="ctr" rotWithShape="0">
              <a:srgbClr val="000000">
                <a:alpha val="0"/>
              </a:srgbClr>
            </a:outerShdw>
          </a:effectLst>
        </p:spPr>
      </p:pic>
      <p:sp>
        <p:nvSpPr>
          <p:cNvPr id="101" name="椭圆 100"/>
          <p:cNvSpPr/>
          <p:nvPr/>
        </p:nvSpPr>
        <p:spPr>
          <a:xfrm>
            <a:off x="3781411" y="186731"/>
            <a:ext cx="4629179" cy="462917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0" name="图片 99"/>
          <p:cNvPicPr>
            <a:picLocks noChangeAspect="1"/>
          </p:cNvPicPr>
          <p:nvPr/>
        </p:nvPicPr>
        <p:blipFill rotWithShape="1">
          <a:blip r:embed="rId3">
            <a:alphaModFix amt="85000"/>
            <a:extLst>
              <a:ext uri="{28A0092B-C50C-407E-A947-70E740481C1C}">
                <a14:useLocalDpi xmlns:a14="http://schemas.microsoft.com/office/drawing/2010/main" val="0"/>
              </a:ext>
            </a:extLst>
          </a:blip>
          <a:srcRect t="36964" r="6015" b="16016"/>
          <a:stretch>
            <a:fillRect/>
          </a:stretch>
        </p:blipFill>
        <p:spPr>
          <a:xfrm>
            <a:off x="0" y="3017712"/>
            <a:ext cx="12192001" cy="3840288"/>
          </a:xfrm>
          <a:custGeom>
            <a:avLst/>
            <a:gdLst>
              <a:gd name="connsiteX0" fmla="*/ 12192001 w 12192001"/>
              <a:gd name="connsiteY0" fmla="*/ 0 h 3840288"/>
              <a:gd name="connsiteX1" fmla="*/ 12192001 w 12192001"/>
              <a:gd name="connsiteY1" fmla="*/ 3840288 h 3840288"/>
              <a:gd name="connsiteX2" fmla="*/ 0 w 12192001"/>
              <a:gd name="connsiteY2" fmla="*/ 3840288 h 3840288"/>
              <a:gd name="connsiteX3" fmla="*/ 0 w 12192001"/>
              <a:gd name="connsiteY3" fmla="*/ 1 h 3840288"/>
              <a:gd name="connsiteX4" fmla="*/ 143189 w 12192001"/>
              <a:gd name="connsiteY4" fmla="*/ 249031 h 3840288"/>
              <a:gd name="connsiteX5" fmla="*/ 6096000 w 12192001"/>
              <a:gd name="connsiteY5" fmla="*/ 3600262 h 3840288"/>
              <a:gd name="connsiteX6" fmla="*/ 12048811 w 12192001"/>
              <a:gd name="connsiteY6" fmla="*/ 249031 h 384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3840288">
                <a:moveTo>
                  <a:pt x="12192001" y="0"/>
                </a:moveTo>
                <a:lnTo>
                  <a:pt x="12192001" y="3840288"/>
                </a:lnTo>
                <a:lnTo>
                  <a:pt x="0" y="3840288"/>
                </a:lnTo>
                <a:lnTo>
                  <a:pt x="0" y="1"/>
                </a:lnTo>
                <a:lnTo>
                  <a:pt x="143189" y="249031"/>
                </a:lnTo>
                <a:cubicBezTo>
                  <a:pt x="1363973" y="2258173"/>
                  <a:pt x="3573256" y="3600262"/>
                  <a:pt x="6096000" y="3600262"/>
                </a:cubicBezTo>
                <a:cubicBezTo>
                  <a:pt x="8618743" y="3600262"/>
                  <a:pt x="10828027" y="2258173"/>
                  <a:pt x="12048811" y="249031"/>
                </a:cubicBezTo>
                <a:close/>
              </a:path>
            </a:pathLst>
          </a:custGeom>
          <a:effectLst>
            <a:outerShdw blurRad="50800" dist="50800" dir="5400000" sx="1000" sy="1000" algn="ctr" rotWithShape="0">
              <a:srgbClr val="000000"/>
            </a:outerShdw>
          </a:effectLst>
        </p:spPr>
      </p:pic>
      <p:grpSp>
        <p:nvGrpSpPr>
          <p:cNvPr id="42" name="图形 16"/>
          <p:cNvGrpSpPr/>
          <p:nvPr/>
        </p:nvGrpSpPr>
        <p:grpSpPr>
          <a:xfrm>
            <a:off x="4254511" y="647701"/>
            <a:ext cx="3680374" cy="3388112"/>
            <a:chOff x="5274277" y="2501455"/>
            <a:chExt cx="1640871" cy="1510569"/>
          </a:xfrm>
          <a:noFill/>
        </p:grpSpPr>
        <p:sp>
          <p:nvSpPr>
            <p:cNvPr id="44" name="任意多边形: 形状 43"/>
            <p:cNvSpPr/>
            <p:nvPr/>
          </p:nvSpPr>
          <p:spPr>
            <a:xfrm>
              <a:off x="5274277" y="2501455"/>
              <a:ext cx="820483" cy="1308544"/>
            </a:xfrm>
            <a:custGeom>
              <a:avLst/>
              <a:gdLst>
                <a:gd name="connsiteX0" fmla="*/ 160877 w 820483"/>
                <a:gd name="connsiteY0" fmla="*/ 1308545 h 1308544"/>
                <a:gd name="connsiteX1" fmla="*/ 0 w 820483"/>
                <a:gd name="connsiteY1" fmla="*/ 820484 h 1308544"/>
                <a:gd name="connsiteX2" fmla="*/ 820483 w 820483"/>
                <a:gd name="connsiteY2" fmla="*/ 0 h 1308544"/>
              </a:gdLst>
              <a:ahLst/>
              <a:cxnLst>
                <a:cxn ang="0">
                  <a:pos x="connsiteX0" y="connsiteY0"/>
                </a:cxn>
                <a:cxn ang="0">
                  <a:pos x="connsiteX1" y="connsiteY1"/>
                </a:cxn>
                <a:cxn ang="0">
                  <a:pos x="connsiteX2" y="connsiteY2"/>
                </a:cxn>
              </a:cxnLst>
              <a:rect l="l" t="t" r="r" b="b"/>
              <a:pathLst>
                <a:path w="820483" h="1308544">
                  <a:moveTo>
                    <a:pt x="160877" y="1308545"/>
                  </a:moveTo>
                  <a:cubicBezTo>
                    <a:pt x="59817" y="1172146"/>
                    <a:pt x="0" y="1003268"/>
                    <a:pt x="0" y="820484"/>
                  </a:cubicBezTo>
                  <a:cubicBezTo>
                    <a:pt x="0" y="367379"/>
                    <a:pt x="367284" y="0"/>
                    <a:pt x="820483" y="0"/>
                  </a:cubicBezTo>
                </a:path>
              </a:pathLst>
            </a:custGeom>
            <a:noFill/>
            <a:ln w="8479" cap="flat">
              <a:solidFill>
                <a:srgbClr val="C7D6E2"/>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45" name="任意多边形: 形状 44"/>
            <p:cNvSpPr/>
            <p:nvPr/>
          </p:nvSpPr>
          <p:spPr>
            <a:xfrm>
              <a:off x="6538626" y="2800064"/>
              <a:ext cx="376523" cy="1211961"/>
            </a:xfrm>
            <a:custGeom>
              <a:avLst/>
              <a:gdLst>
                <a:gd name="connsiteX0" fmla="*/ 189167 w 376523"/>
                <a:gd name="connsiteY0" fmla="*/ 0 h 1211961"/>
                <a:gd name="connsiteX1" fmla="*/ 376523 w 376523"/>
                <a:gd name="connsiteY1" fmla="*/ 521875 h 1211961"/>
                <a:gd name="connsiteX2" fmla="*/ 0 w 376523"/>
                <a:gd name="connsiteY2" fmla="*/ 1211961 h 1211961"/>
              </a:gdLst>
              <a:ahLst/>
              <a:cxnLst>
                <a:cxn ang="0">
                  <a:pos x="connsiteX0" y="connsiteY0"/>
                </a:cxn>
                <a:cxn ang="0">
                  <a:pos x="connsiteX1" y="connsiteY1"/>
                </a:cxn>
                <a:cxn ang="0">
                  <a:pos x="connsiteX2" y="connsiteY2"/>
                </a:cxn>
              </a:cxnLst>
              <a:rect l="l" t="t" r="r" b="b"/>
              <a:pathLst>
                <a:path w="376523" h="1211961">
                  <a:moveTo>
                    <a:pt x="189167" y="0"/>
                  </a:moveTo>
                  <a:cubicBezTo>
                    <a:pt x="306229" y="141827"/>
                    <a:pt x="376523" y="323659"/>
                    <a:pt x="376523" y="521875"/>
                  </a:cubicBezTo>
                  <a:cubicBezTo>
                    <a:pt x="376523" y="811435"/>
                    <a:pt x="226504" y="1065943"/>
                    <a:pt x="0" y="1211961"/>
                  </a:cubicBezTo>
                </a:path>
              </a:pathLst>
            </a:custGeom>
            <a:noFill/>
            <a:ln w="8479" cap="flat">
              <a:solidFill>
                <a:srgbClr val="C7D6E2"/>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grpSp>
        <p:nvGrpSpPr>
          <p:cNvPr id="46" name="组合 45"/>
          <p:cNvGrpSpPr/>
          <p:nvPr/>
        </p:nvGrpSpPr>
        <p:grpSpPr>
          <a:xfrm>
            <a:off x="4419599" y="798117"/>
            <a:ext cx="3352802" cy="3352588"/>
            <a:chOff x="4419599" y="2108239"/>
            <a:chExt cx="3352802" cy="3352588"/>
          </a:xfrm>
          <a:effectLst>
            <a:outerShdw blurRad="279400" dist="177800" dir="5400000" algn="t" rotWithShape="0">
              <a:schemeClr val="accent1">
                <a:alpha val="40000"/>
              </a:schemeClr>
            </a:outerShdw>
          </a:effectLst>
        </p:grpSpPr>
        <p:sp>
          <p:nvSpPr>
            <p:cNvPr id="25" name="椭圆 24"/>
            <p:cNvSpPr/>
            <p:nvPr/>
          </p:nvSpPr>
          <p:spPr>
            <a:xfrm>
              <a:off x="4419705" y="2108239"/>
              <a:ext cx="3352590" cy="3352588"/>
            </a:xfrm>
            <a:prstGeom prst="ellipse">
              <a:avLst/>
            </a:prstGeom>
            <a:gradFill>
              <a:gsLst>
                <a:gs pos="17000">
                  <a:srgbClr val="8BBAD4"/>
                </a:gs>
                <a:gs pos="100000">
                  <a:schemeClr val="accent1"/>
                </a:gs>
                <a:gs pos="73000">
                  <a:srgbClr val="2F557A"/>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Roboto"/>
                <a:ea typeface="思源黑体 CN Regular"/>
                <a:cs typeface="+mn-cs"/>
              </a:endParaRPr>
            </a:p>
          </p:txBody>
        </p:sp>
        <p:sp>
          <p:nvSpPr>
            <p:cNvPr id="4" name="文本框 3"/>
            <p:cNvSpPr txBox="1"/>
            <p:nvPr/>
          </p:nvSpPr>
          <p:spPr>
            <a:xfrm>
              <a:off x="4419599" y="3351852"/>
              <a:ext cx="3352802" cy="4603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dirty="0">
                <a:ln>
                  <a:noFill/>
                </a:ln>
                <a:solidFill>
                  <a:prstClr val="white"/>
                </a:solidFill>
                <a:effectLst>
                  <a:outerShdw blurRad="50800" dist="38100" dir="5400000" algn="t" rotWithShape="0">
                    <a:srgbClr val="5D88A8">
                      <a:lumMod val="50000"/>
                      <a:alpha val="40000"/>
                    </a:srgbClr>
                  </a:outerShdw>
                </a:effectLst>
                <a:uLnTx/>
                <a:uFillTx/>
                <a:latin typeface="思源宋体 CN Heavy"/>
                <a:ea typeface="思源宋体 CN Heavy"/>
                <a:cs typeface="+mn-cs"/>
              </a:endParaRPr>
            </a:p>
          </p:txBody>
        </p:sp>
      </p:grpSp>
      <p:sp>
        <p:nvSpPr>
          <p:cNvPr id="2" name="矩形 1"/>
          <p:cNvSpPr/>
          <p:nvPr/>
        </p:nvSpPr>
        <p:spPr>
          <a:xfrm>
            <a:off x="5264427" y="2210989"/>
            <a:ext cx="1826141"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dirty="0">
                <a:solidFill>
                  <a:srgbClr val="FCC11B"/>
                </a:solidFill>
                <a:latin typeface="微软雅黑" panose="020B0503020204020204" pitchFamily="34" charset="-122"/>
                <a:ea typeface="微软雅黑" panose="020B0503020204020204" pitchFamily="34" charset="-122"/>
              </a:rPr>
              <a:t>研究方法</a:t>
            </a:r>
            <a:endParaRPr lang="zh-CN" altLang="en-US" sz="3200" b="1" dirty="0">
              <a:solidFill>
                <a:srgbClr val="FCC11B"/>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4"/>
            </p:custDataLst>
          </p:nvPr>
        </p:nvSpPr>
        <p:spPr>
          <a:xfrm>
            <a:off x="175895" y="2234565"/>
            <a:ext cx="2604135" cy="739775"/>
          </a:xfrm>
          <a:prstGeom prst="rect">
            <a:avLst/>
          </a:prstGeom>
          <a:noFill/>
        </p:spPr>
        <p:txBody>
          <a:bodyPr wrap="none">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rPr>
              <a:t>VSM:</a:t>
            </a:r>
            <a:r>
              <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rPr>
              <a:t>向量空间模型</a:t>
            </a:r>
            <a:endPar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endParaRPr>
          </a:p>
        </p:txBody>
      </p:sp>
      <p:sp>
        <p:nvSpPr>
          <p:cNvPr id="7" name="文本框 6"/>
          <p:cNvSpPr txBox="1"/>
          <p:nvPr/>
        </p:nvSpPr>
        <p:spPr>
          <a:xfrm>
            <a:off x="5404802" y="5760711"/>
            <a:ext cx="1382395" cy="398780"/>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rPr>
              <a:t>DSSM</a:t>
            </a:r>
            <a:r>
              <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rPr>
              <a:t>模型</a:t>
            </a:r>
            <a:endPar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endParaRPr>
          </a:p>
        </p:txBody>
      </p:sp>
      <p:sp>
        <p:nvSpPr>
          <p:cNvPr id="6" name="文本框 5"/>
          <p:cNvSpPr txBox="1"/>
          <p:nvPr/>
        </p:nvSpPr>
        <p:spPr>
          <a:xfrm>
            <a:off x="692152" y="4130934"/>
            <a:ext cx="2976880" cy="398780"/>
          </a:xfrm>
          <a:prstGeom prst="rect">
            <a:avLst/>
          </a:prstGeom>
          <a:noFill/>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rPr>
              <a:t>基于语义理解的计算方法</a:t>
            </a:r>
            <a:endPar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endParaRPr>
          </a:p>
        </p:txBody>
      </p:sp>
      <p:sp>
        <p:nvSpPr>
          <p:cNvPr id="8" name="文本框 7"/>
          <p:cNvSpPr txBox="1"/>
          <p:nvPr/>
        </p:nvSpPr>
        <p:spPr>
          <a:xfrm>
            <a:off x="8633599" y="4062858"/>
            <a:ext cx="1227455" cy="398780"/>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rPr>
              <a:t>CNN</a:t>
            </a:r>
            <a:r>
              <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rPr>
              <a:t>模型</a:t>
            </a:r>
            <a:endPar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endParaRPr>
          </a:p>
        </p:txBody>
      </p:sp>
      <p:sp>
        <p:nvSpPr>
          <p:cNvPr id="9" name="文本框 8"/>
          <p:cNvSpPr txBox="1"/>
          <p:nvPr/>
        </p:nvSpPr>
        <p:spPr>
          <a:xfrm>
            <a:off x="9533596" y="2210853"/>
            <a:ext cx="1323975" cy="398780"/>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rPr>
              <a:t>BERT</a:t>
            </a:r>
            <a:r>
              <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rPr>
              <a:t>模型</a:t>
            </a:r>
            <a:endParaRPr kumimoji="0" lang="zh-CN" altLang="en-US" sz="20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endParaRPr>
          </a:p>
        </p:txBody>
      </p:sp>
      <p:sp>
        <p:nvSpPr>
          <p:cNvPr id="35" name="椭圆 34"/>
          <p:cNvSpPr/>
          <p:nvPr/>
        </p:nvSpPr>
        <p:spPr>
          <a:xfrm>
            <a:off x="5607050" y="4674479"/>
            <a:ext cx="977900" cy="977900"/>
          </a:xfrm>
          <a:prstGeom prst="ellipse">
            <a:avLst/>
          </a:prstGeom>
          <a:gradFill>
            <a:gsLst>
              <a:gs pos="30000">
                <a:srgbClr val="EFC49C"/>
              </a:gs>
              <a:gs pos="76000">
                <a:schemeClr val="accent4"/>
              </a:gs>
            </a:gsLst>
            <a:path path="circle">
              <a:fillToRect r="100000" b="100000"/>
            </a:path>
          </a:gradFill>
          <a:ln>
            <a:noFill/>
          </a:ln>
          <a:effectLst>
            <a:outerShdw blurRad="279400" dist="342900" dir="5400000" sx="88000" sy="88000" algn="t" rotWithShape="0">
              <a:schemeClr val="accent4">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62" name="椭圆 61"/>
          <p:cNvSpPr/>
          <p:nvPr/>
        </p:nvSpPr>
        <p:spPr>
          <a:xfrm>
            <a:off x="3669174" y="3897073"/>
            <a:ext cx="977900" cy="977900"/>
          </a:xfrm>
          <a:prstGeom prst="ellipse">
            <a:avLst/>
          </a:prstGeom>
          <a:gradFill>
            <a:gsLst>
              <a:gs pos="30000">
                <a:srgbClr val="EFC49C"/>
              </a:gs>
              <a:gs pos="76000">
                <a:schemeClr val="accent4"/>
              </a:gs>
            </a:gsLst>
            <a:path path="circle">
              <a:fillToRect r="100000" b="100000"/>
            </a:path>
          </a:gradFill>
          <a:ln>
            <a:noFill/>
          </a:ln>
          <a:effectLst>
            <a:outerShdw blurRad="279400" dist="342900" dir="5400000" sx="88000" sy="88000" algn="t" rotWithShape="0">
              <a:schemeClr val="accent4">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63" name="椭圆 62"/>
          <p:cNvSpPr/>
          <p:nvPr/>
        </p:nvSpPr>
        <p:spPr>
          <a:xfrm>
            <a:off x="7544927" y="3897073"/>
            <a:ext cx="977900" cy="977900"/>
          </a:xfrm>
          <a:prstGeom prst="ellipse">
            <a:avLst/>
          </a:prstGeom>
          <a:gradFill>
            <a:gsLst>
              <a:gs pos="30000">
                <a:srgbClr val="EFC49C"/>
              </a:gs>
              <a:gs pos="76000">
                <a:schemeClr val="accent4"/>
              </a:gs>
            </a:gsLst>
            <a:path path="circle">
              <a:fillToRect r="100000" b="100000"/>
            </a:path>
          </a:gradFill>
          <a:ln>
            <a:noFill/>
          </a:ln>
          <a:effectLst>
            <a:outerShdw blurRad="279400" dist="342900" dir="5400000" sx="88000" sy="88000" algn="t" rotWithShape="0">
              <a:schemeClr val="accent4">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66" name="椭圆 65"/>
          <p:cNvSpPr/>
          <p:nvPr/>
        </p:nvSpPr>
        <p:spPr>
          <a:xfrm>
            <a:off x="2848846" y="2045068"/>
            <a:ext cx="977900" cy="977900"/>
          </a:xfrm>
          <a:prstGeom prst="ellipse">
            <a:avLst/>
          </a:prstGeom>
          <a:gradFill>
            <a:gsLst>
              <a:gs pos="30000">
                <a:srgbClr val="EFC49C"/>
              </a:gs>
              <a:gs pos="76000">
                <a:schemeClr val="accent4"/>
              </a:gs>
            </a:gsLst>
            <a:path path="circle">
              <a:fillToRect r="100000" b="100000"/>
            </a:path>
          </a:gradFill>
          <a:ln>
            <a:noFill/>
          </a:ln>
          <a:effectLst>
            <a:outerShdw blurRad="279400" dist="342900" dir="5400000" sx="88000" sy="88000" algn="t" rotWithShape="0">
              <a:schemeClr val="accent4">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sp>
        <p:nvSpPr>
          <p:cNvPr id="67" name="椭圆 66"/>
          <p:cNvSpPr/>
          <p:nvPr/>
        </p:nvSpPr>
        <p:spPr>
          <a:xfrm>
            <a:off x="8365254" y="2045068"/>
            <a:ext cx="977900" cy="977900"/>
          </a:xfrm>
          <a:prstGeom prst="ellipse">
            <a:avLst/>
          </a:prstGeom>
          <a:gradFill>
            <a:gsLst>
              <a:gs pos="30000">
                <a:srgbClr val="EFC49C"/>
              </a:gs>
              <a:gs pos="76000">
                <a:schemeClr val="accent4"/>
              </a:gs>
            </a:gsLst>
            <a:path path="circle">
              <a:fillToRect r="100000" b="100000"/>
            </a:path>
          </a:gradFill>
          <a:ln>
            <a:noFill/>
          </a:ln>
          <a:effectLst>
            <a:outerShdw blurRad="279400" dist="342900" dir="5400000" sx="88000" sy="88000" algn="t" rotWithShape="0">
              <a:schemeClr val="accent4">
                <a:alpha val="4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a:ea typeface="思源黑体 CN Regular"/>
              <a:cs typeface="+mn-cs"/>
            </a:endParaRPr>
          </a:p>
        </p:txBody>
      </p:sp>
      <p:grpSp>
        <p:nvGrpSpPr>
          <p:cNvPr id="86" name="组合 85"/>
          <p:cNvGrpSpPr/>
          <p:nvPr/>
        </p:nvGrpSpPr>
        <p:grpSpPr>
          <a:xfrm>
            <a:off x="2956349" y="2292453"/>
            <a:ext cx="668915" cy="459001"/>
            <a:chOff x="12908095" y="3242047"/>
            <a:chExt cx="1334262" cy="915554"/>
          </a:xfrm>
          <a:solidFill>
            <a:schemeClr val="bg1"/>
          </a:solidFill>
        </p:grpSpPr>
        <p:sp>
          <p:nvSpPr>
            <p:cNvPr id="71" name="任意多边形: 形状 70"/>
            <p:cNvSpPr/>
            <p:nvPr/>
          </p:nvSpPr>
          <p:spPr>
            <a:xfrm>
              <a:off x="13195744" y="3376643"/>
              <a:ext cx="760773" cy="759055"/>
            </a:xfrm>
            <a:custGeom>
              <a:avLst/>
              <a:gdLst>
                <a:gd name="connsiteX0" fmla="*/ 382149 w 760773"/>
                <a:gd name="connsiteY0" fmla="*/ 3 h 759055"/>
                <a:gd name="connsiteX1" fmla="*/ 760768 w 760773"/>
                <a:gd name="connsiteY1" fmla="*/ 381003 h 759055"/>
                <a:gd name="connsiteX2" fmla="*/ 376243 w 760773"/>
                <a:gd name="connsiteY2" fmla="*/ 759051 h 759055"/>
                <a:gd name="connsiteX3" fmla="*/ 6 w 760773"/>
                <a:gd name="connsiteY3" fmla="*/ 377479 h 759055"/>
                <a:gd name="connsiteX4" fmla="*/ 382149 w 760773"/>
                <a:gd name="connsiteY4" fmla="*/ 3 h 759055"/>
                <a:gd name="connsiteX5" fmla="*/ 715714 w 760773"/>
                <a:gd name="connsiteY5" fmla="*/ 382146 h 759055"/>
                <a:gd name="connsiteX6" fmla="*/ 386149 w 760773"/>
                <a:gd name="connsiteY6" fmla="*/ 43914 h 759055"/>
                <a:gd name="connsiteX7" fmla="*/ 44964 w 760773"/>
                <a:gd name="connsiteY7" fmla="*/ 377670 h 759055"/>
                <a:gd name="connsiteX8" fmla="*/ 375767 w 760773"/>
                <a:gd name="connsiteY8" fmla="*/ 715045 h 759055"/>
                <a:gd name="connsiteX9" fmla="*/ 715714 w 760773"/>
                <a:gd name="connsiteY9" fmla="*/ 382146 h 7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0773" h="759055">
                  <a:moveTo>
                    <a:pt x="382149" y="3"/>
                  </a:moveTo>
                  <a:cubicBezTo>
                    <a:pt x="592365" y="861"/>
                    <a:pt x="761911" y="171453"/>
                    <a:pt x="760768" y="381003"/>
                  </a:cubicBezTo>
                  <a:cubicBezTo>
                    <a:pt x="759624" y="591601"/>
                    <a:pt x="588174" y="760098"/>
                    <a:pt x="376243" y="759051"/>
                  </a:cubicBezTo>
                  <a:cubicBezTo>
                    <a:pt x="168884" y="758003"/>
                    <a:pt x="-1137" y="585600"/>
                    <a:pt x="6" y="377479"/>
                  </a:cubicBezTo>
                  <a:cubicBezTo>
                    <a:pt x="1244" y="167548"/>
                    <a:pt x="171741" y="-854"/>
                    <a:pt x="382149" y="3"/>
                  </a:cubicBezTo>
                  <a:close/>
                  <a:moveTo>
                    <a:pt x="715714" y="382146"/>
                  </a:moveTo>
                  <a:cubicBezTo>
                    <a:pt x="719620" y="201552"/>
                    <a:pt x="570934" y="48867"/>
                    <a:pt x="386149" y="43914"/>
                  </a:cubicBezTo>
                  <a:cubicBezTo>
                    <a:pt x="202317" y="38961"/>
                    <a:pt x="47726" y="190122"/>
                    <a:pt x="44964" y="377670"/>
                  </a:cubicBezTo>
                  <a:cubicBezTo>
                    <a:pt x="42297" y="558645"/>
                    <a:pt x="191649" y="711045"/>
                    <a:pt x="375767" y="715045"/>
                  </a:cubicBezTo>
                  <a:cubicBezTo>
                    <a:pt x="558552" y="719141"/>
                    <a:pt x="711714" y="569122"/>
                    <a:pt x="715714" y="38214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2" name="任意多边形: 形状 71"/>
            <p:cNvSpPr/>
            <p:nvPr/>
          </p:nvSpPr>
          <p:spPr>
            <a:xfrm>
              <a:off x="12908095" y="3242047"/>
              <a:ext cx="1334262" cy="369010"/>
            </a:xfrm>
            <a:custGeom>
              <a:avLst/>
              <a:gdLst>
                <a:gd name="connsiteX0" fmla="*/ 1334262 w 1334262"/>
                <a:gd name="connsiteY0" fmla="*/ 345769 h 369010"/>
                <a:gd name="connsiteX1" fmla="*/ 1299877 w 1334262"/>
                <a:gd name="connsiteY1" fmla="*/ 369010 h 369010"/>
                <a:gd name="connsiteX2" fmla="*/ 36195 w 1334262"/>
                <a:gd name="connsiteY2" fmla="*/ 368629 h 369010"/>
                <a:gd name="connsiteX3" fmla="*/ 0 w 1334262"/>
                <a:gd name="connsiteY3" fmla="*/ 343959 h 369010"/>
                <a:gd name="connsiteX4" fmla="*/ 602933 w 1334262"/>
                <a:gd name="connsiteY4" fmla="*/ 2964 h 369010"/>
                <a:gd name="connsiteX5" fmla="*/ 1334262 w 1334262"/>
                <a:gd name="connsiteY5" fmla="*/ 345769 h 36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4262" h="369010">
                  <a:moveTo>
                    <a:pt x="1334262" y="345769"/>
                  </a:moveTo>
                  <a:cubicBezTo>
                    <a:pt x="1321689" y="354246"/>
                    <a:pt x="1310735" y="361676"/>
                    <a:pt x="1299877" y="369010"/>
                  </a:cubicBezTo>
                  <a:cubicBezTo>
                    <a:pt x="949928" y="-58948"/>
                    <a:pt x="393097" y="-67616"/>
                    <a:pt x="36195" y="368629"/>
                  </a:cubicBezTo>
                  <a:cubicBezTo>
                    <a:pt x="25241" y="361200"/>
                    <a:pt x="14288" y="353675"/>
                    <a:pt x="0" y="343959"/>
                  </a:cubicBezTo>
                  <a:cubicBezTo>
                    <a:pt x="157925" y="150602"/>
                    <a:pt x="352330" y="24872"/>
                    <a:pt x="602933" y="2964"/>
                  </a:cubicBezTo>
                  <a:cubicBezTo>
                    <a:pt x="930307" y="-25611"/>
                    <a:pt x="1194245" y="157174"/>
                    <a:pt x="1334262" y="34576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3" name="任意多边形: 形状 72"/>
            <p:cNvSpPr/>
            <p:nvPr/>
          </p:nvSpPr>
          <p:spPr>
            <a:xfrm>
              <a:off x="13862404" y="3441893"/>
              <a:ext cx="333279" cy="624840"/>
            </a:xfrm>
            <a:custGeom>
              <a:avLst/>
              <a:gdLst>
                <a:gd name="connsiteX0" fmla="*/ 5144 w 333279"/>
                <a:gd name="connsiteY0" fmla="*/ 624840 h 624840"/>
                <a:gd name="connsiteX1" fmla="*/ 138208 w 333279"/>
                <a:gd name="connsiteY1" fmla="*/ 314897 h 624840"/>
                <a:gd name="connsiteX2" fmla="*/ 0 w 333279"/>
                <a:gd name="connsiteY2" fmla="*/ 0 h 624840"/>
                <a:gd name="connsiteX3" fmla="*/ 333280 w 333279"/>
                <a:gd name="connsiteY3" fmla="*/ 314230 h 624840"/>
                <a:gd name="connsiteX4" fmla="*/ 5144 w 333279"/>
                <a:gd name="connsiteY4" fmla="*/ 624840 h 624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279" h="624840">
                  <a:moveTo>
                    <a:pt x="5144" y="624840"/>
                  </a:moveTo>
                  <a:cubicBezTo>
                    <a:pt x="90583" y="538829"/>
                    <a:pt x="138017" y="436626"/>
                    <a:pt x="138208" y="314897"/>
                  </a:cubicBezTo>
                  <a:cubicBezTo>
                    <a:pt x="138303" y="192786"/>
                    <a:pt x="91249" y="90107"/>
                    <a:pt x="0" y="0"/>
                  </a:cubicBezTo>
                  <a:cubicBezTo>
                    <a:pt x="154115" y="65627"/>
                    <a:pt x="241459" y="192024"/>
                    <a:pt x="333280" y="314230"/>
                  </a:cubicBezTo>
                  <a:cubicBezTo>
                    <a:pt x="241840" y="436340"/>
                    <a:pt x="153448" y="561785"/>
                    <a:pt x="5144" y="62484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4" name="任意多边形: 形状 73"/>
            <p:cNvSpPr/>
            <p:nvPr/>
          </p:nvSpPr>
          <p:spPr>
            <a:xfrm>
              <a:off x="12957243" y="3429987"/>
              <a:ext cx="347281" cy="625602"/>
            </a:xfrm>
            <a:custGeom>
              <a:avLst/>
              <a:gdLst>
                <a:gd name="connsiteX0" fmla="*/ 316040 w 347281"/>
                <a:gd name="connsiteY0" fmla="*/ 625602 h 625602"/>
                <a:gd name="connsiteX1" fmla="*/ 0 w 347281"/>
                <a:gd name="connsiteY1" fmla="*/ 305943 h 625602"/>
                <a:gd name="connsiteX2" fmla="*/ 347282 w 347281"/>
                <a:gd name="connsiteY2" fmla="*/ 0 h 625602"/>
                <a:gd name="connsiteX3" fmla="*/ 195167 w 347281"/>
                <a:gd name="connsiteY3" fmla="*/ 307181 h 625602"/>
                <a:gd name="connsiteX4" fmla="*/ 316040 w 347281"/>
                <a:gd name="connsiteY4" fmla="*/ 625602 h 625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281" h="625602">
                  <a:moveTo>
                    <a:pt x="316040" y="625602"/>
                  </a:moveTo>
                  <a:cubicBezTo>
                    <a:pt x="171641" y="557498"/>
                    <a:pt x="89249" y="428054"/>
                    <a:pt x="0" y="305943"/>
                  </a:cubicBezTo>
                  <a:cubicBezTo>
                    <a:pt x="83153" y="171926"/>
                    <a:pt x="239459" y="32861"/>
                    <a:pt x="347282" y="0"/>
                  </a:cubicBezTo>
                  <a:cubicBezTo>
                    <a:pt x="251746" y="83820"/>
                    <a:pt x="201263" y="185071"/>
                    <a:pt x="195167" y="307181"/>
                  </a:cubicBezTo>
                  <a:cubicBezTo>
                    <a:pt x="188976" y="430530"/>
                    <a:pt x="232696" y="535305"/>
                    <a:pt x="316040" y="625602"/>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5" name="任意多边形: 形状 74"/>
            <p:cNvSpPr/>
            <p:nvPr/>
          </p:nvSpPr>
          <p:spPr>
            <a:xfrm>
              <a:off x="13958035" y="4115692"/>
              <a:ext cx="265747" cy="41147"/>
            </a:xfrm>
            <a:custGeom>
              <a:avLst/>
              <a:gdLst>
                <a:gd name="connsiteX0" fmla="*/ 265748 w 265747"/>
                <a:gd name="connsiteY0" fmla="*/ 0 h 41147"/>
                <a:gd name="connsiteX1" fmla="*/ 265748 w 265747"/>
                <a:gd name="connsiteY1" fmla="*/ 41148 h 41147"/>
                <a:gd name="connsiteX2" fmla="*/ 0 w 265747"/>
                <a:gd name="connsiteY2" fmla="*/ 41148 h 41147"/>
                <a:gd name="connsiteX3" fmla="*/ 0 w 265747"/>
                <a:gd name="connsiteY3" fmla="*/ 0 h 41147"/>
                <a:gd name="connsiteX4" fmla="*/ 265748 w 265747"/>
                <a:gd name="connsiteY4" fmla="*/ 0 h 41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747" h="41147">
                  <a:moveTo>
                    <a:pt x="265748" y="0"/>
                  </a:moveTo>
                  <a:cubicBezTo>
                    <a:pt x="265748" y="14383"/>
                    <a:pt x="265748" y="26860"/>
                    <a:pt x="265748" y="41148"/>
                  </a:cubicBezTo>
                  <a:cubicBezTo>
                    <a:pt x="177546" y="41148"/>
                    <a:pt x="89440" y="41148"/>
                    <a:pt x="0" y="41148"/>
                  </a:cubicBezTo>
                  <a:cubicBezTo>
                    <a:pt x="0" y="27718"/>
                    <a:pt x="0" y="14669"/>
                    <a:pt x="0" y="0"/>
                  </a:cubicBezTo>
                  <a:cubicBezTo>
                    <a:pt x="88297" y="0"/>
                    <a:pt x="175736" y="0"/>
                    <a:pt x="265748"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6" name="任意多边形: 形状 75"/>
            <p:cNvSpPr/>
            <p:nvPr/>
          </p:nvSpPr>
          <p:spPr>
            <a:xfrm>
              <a:off x="14091766" y="4026728"/>
              <a:ext cx="130968" cy="40100"/>
            </a:xfrm>
            <a:custGeom>
              <a:avLst/>
              <a:gdLst>
                <a:gd name="connsiteX0" fmla="*/ 0 w 130968"/>
                <a:gd name="connsiteY0" fmla="*/ 40100 h 40100"/>
                <a:gd name="connsiteX1" fmla="*/ 0 w 130968"/>
                <a:gd name="connsiteY1" fmla="*/ 0 h 40100"/>
                <a:gd name="connsiteX2" fmla="*/ 130969 w 130968"/>
                <a:gd name="connsiteY2" fmla="*/ 0 h 40100"/>
                <a:gd name="connsiteX3" fmla="*/ 130969 w 130968"/>
                <a:gd name="connsiteY3" fmla="*/ 40100 h 40100"/>
                <a:gd name="connsiteX4" fmla="*/ 0 w 130968"/>
                <a:gd name="connsiteY4" fmla="*/ 40100 h 40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68" h="40100">
                  <a:moveTo>
                    <a:pt x="0" y="40100"/>
                  </a:moveTo>
                  <a:cubicBezTo>
                    <a:pt x="0" y="27051"/>
                    <a:pt x="0" y="14573"/>
                    <a:pt x="0" y="0"/>
                  </a:cubicBezTo>
                  <a:cubicBezTo>
                    <a:pt x="42767" y="0"/>
                    <a:pt x="85820" y="0"/>
                    <a:pt x="130969" y="0"/>
                  </a:cubicBezTo>
                  <a:cubicBezTo>
                    <a:pt x="130969" y="12002"/>
                    <a:pt x="130969" y="24956"/>
                    <a:pt x="130969" y="40100"/>
                  </a:cubicBezTo>
                  <a:cubicBezTo>
                    <a:pt x="88964" y="40100"/>
                    <a:pt x="45910" y="40100"/>
                    <a:pt x="0" y="4010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7" name="任意多边形: 形状 76"/>
            <p:cNvSpPr/>
            <p:nvPr/>
          </p:nvSpPr>
          <p:spPr>
            <a:xfrm>
              <a:off x="13107262" y="4115882"/>
              <a:ext cx="42862" cy="41719"/>
            </a:xfrm>
            <a:custGeom>
              <a:avLst/>
              <a:gdLst>
                <a:gd name="connsiteX0" fmla="*/ 42863 w 42862"/>
                <a:gd name="connsiteY0" fmla="*/ 41720 h 41719"/>
                <a:gd name="connsiteX1" fmla="*/ 0 w 42862"/>
                <a:gd name="connsiteY1" fmla="*/ 41720 h 41719"/>
                <a:gd name="connsiteX2" fmla="*/ 0 w 42862"/>
                <a:gd name="connsiteY2" fmla="*/ 0 h 41719"/>
                <a:gd name="connsiteX3" fmla="*/ 42863 w 42862"/>
                <a:gd name="connsiteY3" fmla="*/ 0 h 41719"/>
                <a:gd name="connsiteX4" fmla="*/ 42863 w 42862"/>
                <a:gd name="connsiteY4" fmla="*/ 41720 h 41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62" h="41719">
                  <a:moveTo>
                    <a:pt x="42863" y="41720"/>
                  </a:moveTo>
                  <a:cubicBezTo>
                    <a:pt x="27527" y="41720"/>
                    <a:pt x="14478" y="41720"/>
                    <a:pt x="0" y="41720"/>
                  </a:cubicBezTo>
                  <a:cubicBezTo>
                    <a:pt x="0" y="27623"/>
                    <a:pt x="0" y="14669"/>
                    <a:pt x="0" y="0"/>
                  </a:cubicBezTo>
                  <a:cubicBezTo>
                    <a:pt x="14383" y="0"/>
                    <a:pt x="28004" y="0"/>
                    <a:pt x="42863" y="0"/>
                  </a:cubicBezTo>
                  <a:cubicBezTo>
                    <a:pt x="42863" y="13811"/>
                    <a:pt x="42863" y="26765"/>
                    <a:pt x="42863" y="4172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8" name="任意多边形: 形状 77"/>
            <p:cNvSpPr/>
            <p:nvPr/>
          </p:nvSpPr>
          <p:spPr>
            <a:xfrm>
              <a:off x="12928478" y="3936526"/>
              <a:ext cx="42100" cy="41243"/>
            </a:xfrm>
            <a:custGeom>
              <a:avLst/>
              <a:gdLst>
                <a:gd name="connsiteX0" fmla="*/ 0 w 42100"/>
                <a:gd name="connsiteY0" fmla="*/ 41243 h 41243"/>
                <a:gd name="connsiteX1" fmla="*/ 0 w 42100"/>
                <a:gd name="connsiteY1" fmla="*/ 0 h 41243"/>
                <a:gd name="connsiteX2" fmla="*/ 42101 w 42100"/>
                <a:gd name="connsiteY2" fmla="*/ 0 h 41243"/>
                <a:gd name="connsiteX3" fmla="*/ 42101 w 42100"/>
                <a:gd name="connsiteY3" fmla="*/ 41243 h 41243"/>
                <a:gd name="connsiteX4" fmla="*/ 0 w 42100"/>
                <a:gd name="connsiteY4" fmla="*/ 41243 h 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00" h="41243">
                  <a:moveTo>
                    <a:pt x="0" y="41243"/>
                  </a:moveTo>
                  <a:cubicBezTo>
                    <a:pt x="0" y="26765"/>
                    <a:pt x="0" y="14288"/>
                    <a:pt x="0" y="0"/>
                  </a:cubicBezTo>
                  <a:cubicBezTo>
                    <a:pt x="13811" y="0"/>
                    <a:pt x="27337" y="0"/>
                    <a:pt x="42101" y="0"/>
                  </a:cubicBezTo>
                  <a:cubicBezTo>
                    <a:pt x="42101" y="13621"/>
                    <a:pt x="42101" y="26575"/>
                    <a:pt x="42101" y="41243"/>
                  </a:cubicBezTo>
                  <a:cubicBezTo>
                    <a:pt x="28289" y="41243"/>
                    <a:pt x="15335" y="41243"/>
                    <a:pt x="0" y="4124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79" name="任意多边形: 形状 78"/>
            <p:cNvSpPr/>
            <p:nvPr/>
          </p:nvSpPr>
          <p:spPr>
            <a:xfrm>
              <a:off x="12928859" y="4026156"/>
              <a:ext cx="41147" cy="41433"/>
            </a:xfrm>
            <a:custGeom>
              <a:avLst/>
              <a:gdLst>
                <a:gd name="connsiteX0" fmla="*/ 41148 w 41147"/>
                <a:gd name="connsiteY0" fmla="*/ 41434 h 41433"/>
                <a:gd name="connsiteX1" fmla="*/ 0 w 41147"/>
                <a:gd name="connsiteY1" fmla="*/ 41434 h 41433"/>
                <a:gd name="connsiteX2" fmla="*/ 0 w 41147"/>
                <a:gd name="connsiteY2" fmla="*/ 0 h 41433"/>
                <a:gd name="connsiteX3" fmla="*/ 41148 w 41147"/>
                <a:gd name="connsiteY3" fmla="*/ 0 h 41433"/>
                <a:gd name="connsiteX4" fmla="*/ 41148 w 41147"/>
                <a:gd name="connsiteY4" fmla="*/ 41434 h 4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7" h="41433">
                  <a:moveTo>
                    <a:pt x="41148" y="41434"/>
                  </a:moveTo>
                  <a:cubicBezTo>
                    <a:pt x="27051" y="41434"/>
                    <a:pt x="14097" y="41434"/>
                    <a:pt x="0" y="41434"/>
                  </a:cubicBezTo>
                  <a:cubicBezTo>
                    <a:pt x="0" y="27337"/>
                    <a:pt x="0" y="14383"/>
                    <a:pt x="0" y="0"/>
                  </a:cubicBezTo>
                  <a:cubicBezTo>
                    <a:pt x="13621" y="0"/>
                    <a:pt x="26480" y="0"/>
                    <a:pt x="41148" y="0"/>
                  </a:cubicBezTo>
                  <a:cubicBezTo>
                    <a:pt x="41148" y="12954"/>
                    <a:pt x="41148" y="25908"/>
                    <a:pt x="41148" y="4143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0" name="任意多边形: 形状 79"/>
            <p:cNvSpPr/>
            <p:nvPr/>
          </p:nvSpPr>
          <p:spPr>
            <a:xfrm>
              <a:off x="13018775" y="4026347"/>
              <a:ext cx="41719" cy="41148"/>
            </a:xfrm>
            <a:custGeom>
              <a:avLst/>
              <a:gdLst>
                <a:gd name="connsiteX0" fmla="*/ 41720 w 41719"/>
                <a:gd name="connsiteY0" fmla="*/ 0 h 41148"/>
                <a:gd name="connsiteX1" fmla="*/ 41720 w 41719"/>
                <a:gd name="connsiteY1" fmla="*/ 41148 h 41148"/>
                <a:gd name="connsiteX2" fmla="*/ 0 w 41719"/>
                <a:gd name="connsiteY2" fmla="*/ 41148 h 41148"/>
                <a:gd name="connsiteX3" fmla="*/ 0 w 41719"/>
                <a:gd name="connsiteY3" fmla="*/ 0 h 41148"/>
                <a:gd name="connsiteX4" fmla="*/ 41720 w 41719"/>
                <a:gd name="connsiteY4" fmla="*/ 0 h 41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19" h="41148">
                  <a:moveTo>
                    <a:pt x="41720" y="0"/>
                  </a:moveTo>
                  <a:cubicBezTo>
                    <a:pt x="41720" y="13907"/>
                    <a:pt x="41720" y="26861"/>
                    <a:pt x="41720" y="41148"/>
                  </a:cubicBezTo>
                  <a:cubicBezTo>
                    <a:pt x="27718" y="41148"/>
                    <a:pt x="14669" y="41148"/>
                    <a:pt x="0" y="41148"/>
                  </a:cubicBezTo>
                  <a:cubicBezTo>
                    <a:pt x="0" y="27623"/>
                    <a:pt x="0" y="14764"/>
                    <a:pt x="0" y="0"/>
                  </a:cubicBezTo>
                  <a:cubicBezTo>
                    <a:pt x="12954" y="0"/>
                    <a:pt x="25908" y="0"/>
                    <a:pt x="41720"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1" name="任意多边形: 形状 80"/>
            <p:cNvSpPr/>
            <p:nvPr/>
          </p:nvSpPr>
          <p:spPr>
            <a:xfrm>
              <a:off x="12928764" y="4115692"/>
              <a:ext cx="42100" cy="41147"/>
            </a:xfrm>
            <a:custGeom>
              <a:avLst/>
              <a:gdLst>
                <a:gd name="connsiteX0" fmla="*/ 42101 w 42100"/>
                <a:gd name="connsiteY0" fmla="*/ 0 h 41147"/>
                <a:gd name="connsiteX1" fmla="*/ 42101 w 42100"/>
                <a:gd name="connsiteY1" fmla="*/ 41148 h 41147"/>
                <a:gd name="connsiteX2" fmla="*/ 0 w 42100"/>
                <a:gd name="connsiteY2" fmla="*/ 41148 h 41147"/>
                <a:gd name="connsiteX3" fmla="*/ 0 w 42100"/>
                <a:gd name="connsiteY3" fmla="*/ 0 h 41147"/>
                <a:gd name="connsiteX4" fmla="*/ 42101 w 42100"/>
                <a:gd name="connsiteY4" fmla="*/ 0 h 41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00" h="41147">
                  <a:moveTo>
                    <a:pt x="42101" y="0"/>
                  </a:moveTo>
                  <a:cubicBezTo>
                    <a:pt x="42101" y="14478"/>
                    <a:pt x="42101" y="26860"/>
                    <a:pt x="42101" y="41148"/>
                  </a:cubicBezTo>
                  <a:cubicBezTo>
                    <a:pt x="28385" y="41148"/>
                    <a:pt x="14859" y="41148"/>
                    <a:pt x="0" y="41148"/>
                  </a:cubicBezTo>
                  <a:cubicBezTo>
                    <a:pt x="0" y="27623"/>
                    <a:pt x="0" y="14669"/>
                    <a:pt x="0" y="0"/>
                  </a:cubicBezTo>
                  <a:cubicBezTo>
                    <a:pt x="13716" y="0"/>
                    <a:pt x="26670" y="0"/>
                    <a:pt x="42101"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2" name="任意多边形: 形状 81"/>
            <p:cNvSpPr/>
            <p:nvPr/>
          </p:nvSpPr>
          <p:spPr>
            <a:xfrm>
              <a:off x="13018966" y="4115311"/>
              <a:ext cx="41433" cy="41910"/>
            </a:xfrm>
            <a:custGeom>
              <a:avLst/>
              <a:gdLst>
                <a:gd name="connsiteX0" fmla="*/ 0 w 41433"/>
                <a:gd name="connsiteY0" fmla="*/ 0 h 41910"/>
                <a:gd name="connsiteX1" fmla="*/ 41434 w 41433"/>
                <a:gd name="connsiteY1" fmla="*/ 0 h 41910"/>
                <a:gd name="connsiteX2" fmla="*/ 41434 w 41433"/>
                <a:gd name="connsiteY2" fmla="*/ 41910 h 41910"/>
                <a:gd name="connsiteX3" fmla="*/ 0 w 41433"/>
                <a:gd name="connsiteY3" fmla="*/ 41910 h 41910"/>
                <a:gd name="connsiteX4" fmla="*/ 0 w 41433"/>
                <a:gd name="connsiteY4" fmla="*/ 0 h 41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33" h="41910">
                  <a:moveTo>
                    <a:pt x="0" y="0"/>
                  </a:moveTo>
                  <a:cubicBezTo>
                    <a:pt x="14192" y="0"/>
                    <a:pt x="27146" y="0"/>
                    <a:pt x="41434" y="0"/>
                  </a:cubicBezTo>
                  <a:cubicBezTo>
                    <a:pt x="41434" y="14288"/>
                    <a:pt x="41434" y="27337"/>
                    <a:pt x="41434" y="41910"/>
                  </a:cubicBezTo>
                  <a:cubicBezTo>
                    <a:pt x="28003" y="41910"/>
                    <a:pt x="14954" y="41910"/>
                    <a:pt x="0" y="41910"/>
                  </a:cubicBezTo>
                  <a:cubicBezTo>
                    <a:pt x="0" y="29051"/>
                    <a:pt x="0" y="16002"/>
                    <a:pt x="0"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3" name="任意多边形: 形状 82"/>
            <p:cNvSpPr/>
            <p:nvPr/>
          </p:nvSpPr>
          <p:spPr>
            <a:xfrm>
              <a:off x="13599301" y="3467039"/>
              <a:ext cx="267556" cy="475583"/>
            </a:xfrm>
            <a:custGeom>
              <a:avLst/>
              <a:gdLst>
                <a:gd name="connsiteX0" fmla="*/ 198238 w 267556"/>
                <a:gd name="connsiteY0" fmla="*/ 475583 h 475583"/>
                <a:gd name="connsiteX1" fmla="*/ 7357 w 267556"/>
                <a:gd name="connsiteY1" fmla="*/ 287274 h 475583"/>
                <a:gd name="connsiteX2" fmla="*/ 118 w 267556"/>
                <a:gd name="connsiteY2" fmla="*/ 270891 h 475583"/>
                <a:gd name="connsiteX3" fmla="*/ 404 w 267556"/>
                <a:gd name="connsiteY3" fmla="*/ 6763 h 475583"/>
                <a:gd name="connsiteX4" fmla="*/ 3452 w 267556"/>
                <a:gd name="connsiteY4" fmla="*/ 0 h 475583"/>
                <a:gd name="connsiteX5" fmla="*/ 242244 w 267556"/>
                <a:gd name="connsiteY5" fmla="*/ 170307 h 475583"/>
                <a:gd name="connsiteX6" fmla="*/ 198238 w 267556"/>
                <a:gd name="connsiteY6" fmla="*/ 475583 h 475583"/>
                <a:gd name="connsiteX7" fmla="*/ 109846 w 267556"/>
                <a:gd name="connsiteY7" fmla="*/ 268700 h 475583"/>
                <a:gd name="connsiteX8" fmla="*/ 68222 w 267556"/>
                <a:gd name="connsiteY8" fmla="*/ 268700 h 475583"/>
                <a:gd name="connsiteX9" fmla="*/ 68222 w 267556"/>
                <a:gd name="connsiteY9" fmla="*/ 309848 h 475583"/>
                <a:gd name="connsiteX10" fmla="*/ 109846 w 267556"/>
                <a:gd name="connsiteY10" fmla="*/ 309848 h 475583"/>
                <a:gd name="connsiteX11" fmla="*/ 109846 w 267556"/>
                <a:gd name="connsiteY11" fmla="*/ 268700 h 475583"/>
                <a:gd name="connsiteX12" fmla="*/ 157471 w 267556"/>
                <a:gd name="connsiteY12" fmla="*/ 267938 h 475583"/>
                <a:gd name="connsiteX13" fmla="*/ 157471 w 267556"/>
                <a:gd name="connsiteY13" fmla="*/ 310039 h 475583"/>
                <a:gd name="connsiteX14" fmla="*/ 198810 w 267556"/>
                <a:gd name="connsiteY14" fmla="*/ 310039 h 475583"/>
                <a:gd name="connsiteX15" fmla="*/ 198810 w 267556"/>
                <a:gd name="connsiteY15" fmla="*/ 267938 h 475583"/>
                <a:gd name="connsiteX16" fmla="*/ 157471 w 267556"/>
                <a:gd name="connsiteY16" fmla="*/ 267938 h 47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7556" h="475583">
                  <a:moveTo>
                    <a:pt x="198238" y="475583"/>
                  </a:moveTo>
                  <a:cubicBezTo>
                    <a:pt x="133659" y="412051"/>
                    <a:pt x="70318" y="349853"/>
                    <a:pt x="7357" y="287274"/>
                  </a:cubicBezTo>
                  <a:cubicBezTo>
                    <a:pt x="3357" y="283274"/>
                    <a:pt x="214" y="276416"/>
                    <a:pt x="118" y="270891"/>
                  </a:cubicBezTo>
                  <a:cubicBezTo>
                    <a:pt x="-167" y="182880"/>
                    <a:pt x="118" y="94869"/>
                    <a:pt x="404" y="6763"/>
                  </a:cubicBezTo>
                  <a:cubicBezTo>
                    <a:pt x="404" y="5334"/>
                    <a:pt x="1642" y="4001"/>
                    <a:pt x="3452" y="0"/>
                  </a:cubicBezTo>
                  <a:cubicBezTo>
                    <a:pt x="113847" y="13335"/>
                    <a:pt x="193571" y="69723"/>
                    <a:pt x="242244" y="170307"/>
                  </a:cubicBezTo>
                  <a:cubicBezTo>
                    <a:pt x="288535" y="265938"/>
                    <a:pt x="269866" y="395288"/>
                    <a:pt x="198238" y="475583"/>
                  </a:cubicBezTo>
                  <a:close/>
                  <a:moveTo>
                    <a:pt x="109846" y="268700"/>
                  </a:moveTo>
                  <a:cubicBezTo>
                    <a:pt x="94035" y="268700"/>
                    <a:pt x="81081" y="268700"/>
                    <a:pt x="68222" y="268700"/>
                  </a:cubicBezTo>
                  <a:cubicBezTo>
                    <a:pt x="68222" y="283464"/>
                    <a:pt x="68222" y="296418"/>
                    <a:pt x="68222" y="309848"/>
                  </a:cubicBezTo>
                  <a:cubicBezTo>
                    <a:pt x="82795" y="309848"/>
                    <a:pt x="95749" y="309848"/>
                    <a:pt x="109846" y="309848"/>
                  </a:cubicBezTo>
                  <a:cubicBezTo>
                    <a:pt x="109846" y="295561"/>
                    <a:pt x="109846" y="282607"/>
                    <a:pt x="109846" y="268700"/>
                  </a:cubicBezTo>
                  <a:close/>
                  <a:moveTo>
                    <a:pt x="157471" y="267938"/>
                  </a:moveTo>
                  <a:cubicBezTo>
                    <a:pt x="157471" y="283464"/>
                    <a:pt x="157471" y="296418"/>
                    <a:pt x="157471" y="310039"/>
                  </a:cubicBezTo>
                  <a:cubicBezTo>
                    <a:pt x="172426" y="310039"/>
                    <a:pt x="185475" y="310039"/>
                    <a:pt x="198810" y="310039"/>
                  </a:cubicBezTo>
                  <a:cubicBezTo>
                    <a:pt x="198810" y="295084"/>
                    <a:pt x="198810" y="281464"/>
                    <a:pt x="198810" y="267938"/>
                  </a:cubicBezTo>
                  <a:cubicBezTo>
                    <a:pt x="184332" y="267938"/>
                    <a:pt x="171854" y="267938"/>
                    <a:pt x="157471" y="26793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4" name="任意多边形: 形状 83"/>
            <p:cNvSpPr/>
            <p:nvPr/>
          </p:nvSpPr>
          <p:spPr>
            <a:xfrm>
              <a:off x="13285951" y="3778305"/>
              <a:ext cx="477202" cy="269010"/>
            </a:xfrm>
            <a:custGeom>
              <a:avLst/>
              <a:gdLst>
                <a:gd name="connsiteX0" fmla="*/ 477203 w 477202"/>
                <a:gd name="connsiteY0" fmla="*/ 200131 h 269010"/>
                <a:gd name="connsiteX1" fmla="*/ 199835 w 477202"/>
                <a:gd name="connsiteY1" fmla="*/ 252899 h 269010"/>
                <a:gd name="connsiteX2" fmla="*/ 0 w 477202"/>
                <a:gd name="connsiteY2" fmla="*/ 11 h 269010"/>
                <a:gd name="connsiteX3" fmla="*/ 270605 w 477202"/>
                <a:gd name="connsiteY3" fmla="*/ 296 h 269010"/>
                <a:gd name="connsiteX4" fmla="*/ 287179 w 477202"/>
                <a:gd name="connsiteY4" fmla="*/ 7250 h 269010"/>
                <a:gd name="connsiteX5" fmla="*/ 477203 w 477202"/>
                <a:gd name="connsiteY5" fmla="*/ 200131 h 269010"/>
                <a:gd name="connsiteX6" fmla="*/ 266033 w 477202"/>
                <a:gd name="connsiteY6" fmla="*/ 68495 h 269010"/>
                <a:gd name="connsiteX7" fmla="*/ 91154 w 477202"/>
                <a:gd name="connsiteY7" fmla="*/ 68495 h 269010"/>
                <a:gd name="connsiteX8" fmla="*/ 91154 w 477202"/>
                <a:gd name="connsiteY8" fmla="*/ 111263 h 269010"/>
                <a:gd name="connsiteX9" fmla="*/ 266033 w 477202"/>
                <a:gd name="connsiteY9" fmla="*/ 111263 h 269010"/>
                <a:gd name="connsiteX10" fmla="*/ 266033 w 477202"/>
                <a:gd name="connsiteY10" fmla="*/ 68495 h 269010"/>
                <a:gd name="connsiteX11" fmla="*/ 378714 w 477202"/>
                <a:gd name="connsiteY11" fmla="*/ 158411 h 269010"/>
                <a:gd name="connsiteX12" fmla="*/ 246888 w 477202"/>
                <a:gd name="connsiteY12" fmla="*/ 158411 h 269010"/>
                <a:gd name="connsiteX13" fmla="*/ 246888 w 477202"/>
                <a:gd name="connsiteY13" fmla="*/ 199845 h 269010"/>
                <a:gd name="connsiteX14" fmla="*/ 378714 w 477202"/>
                <a:gd name="connsiteY14" fmla="*/ 199845 h 269010"/>
                <a:gd name="connsiteX15" fmla="*/ 378714 w 477202"/>
                <a:gd name="connsiteY15" fmla="*/ 158411 h 269010"/>
                <a:gd name="connsiteX16" fmla="*/ 199073 w 477202"/>
                <a:gd name="connsiteY16" fmla="*/ 158030 h 269010"/>
                <a:gd name="connsiteX17" fmla="*/ 157448 w 477202"/>
                <a:gd name="connsiteY17" fmla="*/ 158030 h 269010"/>
                <a:gd name="connsiteX18" fmla="*/ 157448 w 477202"/>
                <a:gd name="connsiteY18" fmla="*/ 200226 h 269010"/>
                <a:gd name="connsiteX19" fmla="*/ 199073 w 477202"/>
                <a:gd name="connsiteY19" fmla="*/ 200226 h 269010"/>
                <a:gd name="connsiteX20" fmla="*/ 199073 w 477202"/>
                <a:gd name="connsiteY20" fmla="*/ 158030 h 26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7202" h="269010">
                  <a:moveTo>
                    <a:pt x="477203" y="200131"/>
                  </a:moveTo>
                  <a:cubicBezTo>
                    <a:pt x="394621" y="266044"/>
                    <a:pt x="301371" y="286904"/>
                    <a:pt x="199835" y="252899"/>
                  </a:cubicBezTo>
                  <a:cubicBezTo>
                    <a:pt x="80296" y="212894"/>
                    <a:pt x="17431" y="125169"/>
                    <a:pt x="0" y="11"/>
                  </a:cubicBezTo>
                  <a:cubicBezTo>
                    <a:pt x="91535" y="11"/>
                    <a:pt x="181070" y="-85"/>
                    <a:pt x="270605" y="296"/>
                  </a:cubicBezTo>
                  <a:cubicBezTo>
                    <a:pt x="276225" y="296"/>
                    <a:pt x="283274" y="3249"/>
                    <a:pt x="287179" y="7250"/>
                  </a:cubicBezTo>
                  <a:cubicBezTo>
                    <a:pt x="350330" y="70781"/>
                    <a:pt x="413004" y="134789"/>
                    <a:pt x="477203" y="200131"/>
                  </a:cubicBezTo>
                  <a:close/>
                  <a:moveTo>
                    <a:pt x="266033" y="68495"/>
                  </a:moveTo>
                  <a:cubicBezTo>
                    <a:pt x="207550" y="68495"/>
                    <a:pt x="149638" y="68495"/>
                    <a:pt x="91154" y="68495"/>
                  </a:cubicBezTo>
                  <a:cubicBezTo>
                    <a:pt x="91154" y="83450"/>
                    <a:pt x="91154" y="97070"/>
                    <a:pt x="91154" y="111263"/>
                  </a:cubicBezTo>
                  <a:cubicBezTo>
                    <a:pt x="150305" y="111263"/>
                    <a:pt x="207645" y="111263"/>
                    <a:pt x="266033" y="111263"/>
                  </a:cubicBezTo>
                  <a:cubicBezTo>
                    <a:pt x="266033" y="97356"/>
                    <a:pt x="266033" y="84974"/>
                    <a:pt x="266033" y="68495"/>
                  </a:cubicBezTo>
                  <a:close/>
                  <a:moveTo>
                    <a:pt x="378714" y="158411"/>
                  </a:moveTo>
                  <a:cubicBezTo>
                    <a:pt x="333661" y="158411"/>
                    <a:pt x="290132" y="158411"/>
                    <a:pt x="246888" y="158411"/>
                  </a:cubicBezTo>
                  <a:cubicBezTo>
                    <a:pt x="246888" y="173270"/>
                    <a:pt x="246888" y="186320"/>
                    <a:pt x="246888" y="199845"/>
                  </a:cubicBezTo>
                  <a:cubicBezTo>
                    <a:pt x="291751" y="199845"/>
                    <a:pt x="334613" y="199845"/>
                    <a:pt x="378714" y="199845"/>
                  </a:cubicBezTo>
                  <a:cubicBezTo>
                    <a:pt x="378714" y="185653"/>
                    <a:pt x="378714" y="173175"/>
                    <a:pt x="378714" y="158411"/>
                  </a:cubicBezTo>
                  <a:close/>
                  <a:moveTo>
                    <a:pt x="199073" y="158030"/>
                  </a:moveTo>
                  <a:cubicBezTo>
                    <a:pt x="183833" y="158030"/>
                    <a:pt x="170783" y="158030"/>
                    <a:pt x="157448" y="158030"/>
                  </a:cubicBezTo>
                  <a:cubicBezTo>
                    <a:pt x="157448" y="172699"/>
                    <a:pt x="157448" y="185748"/>
                    <a:pt x="157448" y="200226"/>
                  </a:cubicBezTo>
                  <a:cubicBezTo>
                    <a:pt x="171736" y="200226"/>
                    <a:pt x="184785" y="200226"/>
                    <a:pt x="199073" y="200226"/>
                  </a:cubicBezTo>
                  <a:cubicBezTo>
                    <a:pt x="199073" y="185748"/>
                    <a:pt x="199073" y="172699"/>
                    <a:pt x="199073" y="15803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85" name="任意多边形: 形状 84"/>
            <p:cNvSpPr/>
            <p:nvPr/>
          </p:nvSpPr>
          <p:spPr>
            <a:xfrm>
              <a:off x="13288142" y="3468468"/>
              <a:ext cx="263937" cy="264033"/>
            </a:xfrm>
            <a:custGeom>
              <a:avLst/>
              <a:gdLst>
                <a:gd name="connsiteX0" fmla="*/ 263938 w 263937"/>
                <a:gd name="connsiteY0" fmla="*/ 0 h 264033"/>
                <a:gd name="connsiteX1" fmla="*/ 263938 w 263937"/>
                <a:gd name="connsiteY1" fmla="*/ 264033 h 264033"/>
                <a:gd name="connsiteX2" fmla="*/ 0 w 263937"/>
                <a:gd name="connsiteY2" fmla="*/ 264033 h 264033"/>
                <a:gd name="connsiteX3" fmla="*/ 263938 w 263937"/>
                <a:gd name="connsiteY3" fmla="*/ 0 h 264033"/>
                <a:gd name="connsiteX4" fmla="*/ 111062 w 263937"/>
                <a:gd name="connsiteY4" fmla="*/ 87440 h 264033"/>
                <a:gd name="connsiteX5" fmla="*/ 111062 w 263937"/>
                <a:gd name="connsiteY5" fmla="*/ 128397 h 264033"/>
                <a:gd name="connsiteX6" fmla="*/ 219456 w 263937"/>
                <a:gd name="connsiteY6" fmla="*/ 128397 h 264033"/>
                <a:gd name="connsiteX7" fmla="*/ 219456 w 263937"/>
                <a:gd name="connsiteY7" fmla="*/ 87440 h 264033"/>
                <a:gd name="connsiteX8" fmla="*/ 111062 w 263937"/>
                <a:gd name="connsiteY8" fmla="*/ 87440 h 264033"/>
                <a:gd name="connsiteX9" fmla="*/ 111442 w 263937"/>
                <a:gd name="connsiteY9" fmla="*/ 176784 h 264033"/>
                <a:gd name="connsiteX10" fmla="*/ 111442 w 263937"/>
                <a:gd name="connsiteY10" fmla="*/ 217932 h 264033"/>
                <a:gd name="connsiteX11" fmla="*/ 219932 w 263937"/>
                <a:gd name="connsiteY11" fmla="*/ 217932 h 264033"/>
                <a:gd name="connsiteX12" fmla="*/ 219932 w 263937"/>
                <a:gd name="connsiteY12" fmla="*/ 176784 h 264033"/>
                <a:gd name="connsiteX13" fmla="*/ 111442 w 263937"/>
                <a:gd name="connsiteY13" fmla="*/ 176784 h 264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3937" h="264033">
                  <a:moveTo>
                    <a:pt x="263938" y="0"/>
                  </a:moveTo>
                  <a:cubicBezTo>
                    <a:pt x="263938" y="88868"/>
                    <a:pt x="263938" y="175641"/>
                    <a:pt x="263938" y="264033"/>
                  </a:cubicBezTo>
                  <a:cubicBezTo>
                    <a:pt x="175260" y="264033"/>
                    <a:pt x="87630" y="264033"/>
                    <a:pt x="0" y="264033"/>
                  </a:cubicBezTo>
                  <a:cubicBezTo>
                    <a:pt x="6477" y="125158"/>
                    <a:pt x="126397" y="6572"/>
                    <a:pt x="263938" y="0"/>
                  </a:cubicBezTo>
                  <a:close/>
                  <a:moveTo>
                    <a:pt x="111062" y="87440"/>
                  </a:moveTo>
                  <a:cubicBezTo>
                    <a:pt x="111062" y="101727"/>
                    <a:pt x="111062" y="114681"/>
                    <a:pt x="111062" y="128397"/>
                  </a:cubicBezTo>
                  <a:cubicBezTo>
                    <a:pt x="148399" y="128397"/>
                    <a:pt x="184023" y="128397"/>
                    <a:pt x="219456" y="128397"/>
                  </a:cubicBezTo>
                  <a:cubicBezTo>
                    <a:pt x="219456" y="113538"/>
                    <a:pt x="219456" y="100584"/>
                    <a:pt x="219456" y="87440"/>
                  </a:cubicBezTo>
                  <a:cubicBezTo>
                    <a:pt x="182594" y="87440"/>
                    <a:pt x="147352" y="87440"/>
                    <a:pt x="111062" y="87440"/>
                  </a:cubicBezTo>
                  <a:close/>
                  <a:moveTo>
                    <a:pt x="111442" y="176784"/>
                  </a:moveTo>
                  <a:cubicBezTo>
                    <a:pt x="111442" y="191834"/>
                    <a:pt x="111442" y="204788"/>
                    <a:pt x="111442" y="217932"/>
                  </a:cubicBezTo>
                  <a:cubicBezTo>
                    <a:pt x="148685" y="217932"/>
                    <a:pt x="183833" y="217932"/>
                    <a:pt x="219932" y="217932"/>
                  </a:cubicBezTo>
                  <a:cubicBezTo>
                    <a:pt x="219932" y="203645"/>
                    <a:pt x="219932" y="190691"/>
                    <a:pt x="219932" y="176784"/>
                  </a:cubicBezTo>
                  <a:cubicBezTo>
                    <a:pt x="183547" y="176784"/>
                    <a:pt x="148304" y="176784"/>
                    <a:pt x="111442" y="17678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pic>
        <p:nvPicPr>
          <p:cNvPr id="87" name="图形 86"/>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936969" y="4063505"/>
            <a:ext cx="442310" cy="645036"/>
          </a:xfrm>
          <a:prstGeom prst="rect">
            <a:avLst/>
          </a:prstGeom>
        </p:spPr>
      </p:pic>
      <p:grpSp>
        <p:nvGrpSpPr>
          <p:cNvPr id="99" name="组合 98"/>
          <p:cNvGrpSpPr/>
          <p:nvPr/>
        </p:nvGrpSpPr>
        <p:grpSpPr>
          <a:xfrm>
            <a:off x="5835834" y="4903969"/>
            <a:ext cx="520332" cy="518921"/>
            <a:chOff x="12534017" y="4150705"/>
            <a:chExt cx="1334451" cy="1330832"/>
          </a:xfrm>
          <a:solidFill>
            <a:schemeClr val="bg1"/>
          </a:solidFill>
        </p:grpSpPr>
        <p:sp>
          <p:nvSpPr>
            <p:cNvPr id="90" name="任意多边形: 形状 89"/>
            <p:cNvSpPr/>
            <p:nvPr/>
          </p:nvSpPr>
          <p:spPr>
            <a:xfrm>
              <a:off x="12534874" y="4334251"/>
              <a:ext cx="1331152" cy="870775"/>
            </a:xfrm>
            <a:custGeom>
              <a:avLst/>
              <a:gdLst>
                <a:gd name="connsiteX0" fmla="*/ 1330357 w 1331152"/>
                <a:gd name="connsiteY0" fmla="*/ 642747 h 870775"/>
                <a:gd name="connsiteX1" fmla="*/ 1216724 w 1331152"/>
                <a:gd name="connsiteY1" fmla="*/ 642747 h 870775"/>
                <a:gd name="connsiteX2" fmla="*/ 1217295 w 1331152"/>
                <a:gd name="connsiteY2" fmla="*/ 705326 h 870775"/>
                <a:gd name="connsiteX3" fmla="*/ 1228725 w 1331152"/>
                <a:gd name="connsiteY3" fmla="*/ 716852 h 870775"/>
                <a:gd name="connsiteX4" fmla="*/ 1330833 w 1331152"/>
                <a:gd name="connsiteY4" fmla="*/ 870776 h 870775"/>
                <a:gd name="connsiteX5" fmla="*/ 1058609 w 1331152"/>
                <a:gd name="connsiteY5" fmla="*/ 870776 h 870775"/>
                <a:gd name="connsiteX6" fmla="*/ 1169384 w 1331152"/>
                <a:gd name="connsiteY6" fmla="*/ 712565 h 870775"/>
                <a:gd name="connsiteX7" fmla="*/ 1169384 w 1331152"/>
                <a:gd name="connsiteY7" fmla="*/ 644366 h 870775"/>
                <a:gd name="connsiteX8" fmla="*/ 688467 w 1331152"/>
                <a:gd name="connsiteY8" fmla="*/ 644366 h 870775"/>
                <a:gd name="connsiteX9" fmla="*/ 688467 w 1331152"/>
                <a:gd name="connsiteY9" fmla="*/ 92774 h 870775"/>
                <a:gd name="connsiteX10" fmla="*/ 45815 w 1331152"/>
                <a:gd name="connsiteY10" fmla="*/ 92774 h 870775"/>
                <a:gd name="connsiteX11" fmla="*/ 45815 w 1331152"/>
                <a:gd name="connsiteY11" fmla="*/ 641509 h 870775"/>
                <a:gd name="connsiteX12" fmla="*/ 0 w 1331152"/>
                <a:gd name="connsiteY12" fmla="*/ 641509 h 870775"/>
                <a:gd name="connsiteX13" fmla="*/ 0 w 1331152"/>
                <a:gd name="connsiteY13" fmla="*/ 0 h 870775"/>
                <a:gd name="connsiteX14" fmla="*/ 1330357 w 1331152"/>
                <a:gd name="connsiteY14" fmla="*/ 0 h 870775"/>
                <a:gd name="connsiteX15" fmla="*/ 1330357 w 1331152"/>
                <a:gd name="connsiteY15" fmla="*/ 642747 h 870775"/>
                <a:gd name="connsiteX16" fmla="*/ 1283399 w 1331152"/>
                <a:gd name="connsiteY16" fmla="*/ 345948 h 870775"/>
                <a:gd name="connsiteX17" fmla="*/ 735235 w 1331152"/>
                <a:gd name="connsiteY17" fmla="*/ 345948 h 870775"/>
                <a:gd name="connsiteX18" fmla="*/ 735235 w 1331152"/>
                <a:gd name="connsiteY18" fmla="*/ 389192 h 870775"/>
                <a:gd name="connsiteX19" fmla="*/ 1283399 w 1331152"/>
                <a:gd name="connsiteY19" fmla="*/ 389192 h 870775"/>
                <a:gd name="connsiteX20" fmla="*/ 1283399 w 1331152"/>
                <a:gd name="connsiteY20" fmla="*/ 345948 h 870775"/>
                <a:gd name="connsiteX21" fmla="*/ 734854 w 1331152"/>
                <a:gd name="connsiteY21" fmla="*/ 296990 h 870775"/>
                <a:gd name="connsiteX22" fmla="*/ 1282922 w 1331152"/>
                <a:gd name="connsiteY22" fmla="*/ 296990 h 870775"/>
                <a:gd name="connsiteX23" fmla="*/ 1282922 w 1331152"/>
                <a:gd name="connsiteY23" fmla="*/ 254603 h 870775"/>
                <a:gd name="connsiteX24" fmla="*/ 734854 w 1331152"/>
                <a:gd name="connsiteY24" fmla="*/ 254603 h 870775"/>
                <a:gd name="connsiteX25" fmla="*/ 734854 w 1331152"/>
                <a:gd name="connsiteY25" fmla="*/ 296990 h 870775"/>
                <a:gd name="connsiteX26" fmla="*/ 828008 w 1331152"/>
                <a:gd name="connsiteY26" fmla="*/ 161830 h 870775"/>
                <a:gd name="connsiteX27" fmla="*/ 828008 w 1331152"/>
                <a:gd name="connsiteY27" fmla="*/ 204121 h 870775"/>
                <a:gd name="connsiteX28" fmla="*/ 1283113 w 1331152"/>
                <a:gd name="connsiteY28" fmla="*/ 204121 h 870775"/>
                <a:gd name="connsiteX29" fmla="*/ 1283113 w 1331152"/>
                <a:gd name="connsiteY29" fmla="*/ 161830 h 870775"/>
                <a:gd name="connsiteX30" fmla="*/ 828008 w 1331152"/>
                <a:gd name="connsiteY30" fmla="*/ 161830 h 870775"/>
                <a:gd name="connsiteX31" fmla="*/ 735139 w 1331152"/>
                <a:gd name="connsiteY31" fmla="*/ 571310 h 870775"/>
                <a:gd name="connsiteX32" fmla="*/ 1147001 w 1331152"/>
                <a:gd name="connsiteY32" fmla="*/ 571310 h 870775"/>
                <a:gd name="connsiteX33" fmla="*/ 1147001 w 1331152"/>
                <a:gd name="connsiteY33" fmla="*/ 530543 h 870775"/>
                <a:gd name="connsiteX34" fmla="*/ 735139 w 1331152"/>
                <a:gd name="connsiteY34" fmla="*/ 530543 h 870775"/>
                <a:gd name="connsiteX35" fmla="*/ 735139 w 1331152"/>
                <a:gd name="connsiteY35" fmla="*/ 571310 h 870775"/>
                <a:gd name="connsiteX36" fmla="*/ 918115 w 1331152"/>
                <a:gd name="connsiteY36" fmla="*/ 480536 h 870775"/>
                <a:gd name="connsiteX37" fmla="*/ 1283208 w 1331152"/>
                <a:gd name="connsiteY37" fmla="*/ 480536 h 870775"/>
                <a:gd name="connsiteX38" fmla="*/ 1283208 w 1331152"/>
                <a:gd name="connsiteY38" fmla="*/ 436912 h 870775"/>
                <a:gd name="connsiteX39" fmla="*/ 918115 w 1331152"/>
                <a:gd name="connsiteY39" fmla="*/ 436912 h 870775"/>
                <a:gd name="connsiteX40" fmla="*/ 918115 w 1331152"/>
                <a:gd name="connsiteY40" fmla="*/ 480536 h 870775"/>
                <a:gd name="connsiteX41" fmla="*/ 778288 w 1331152"/>
                <a:gd name="connsiteY41" fmla="*/ 481108 h 870775"/>
                <a:gd name="connsiteX42" fmla="*/ 778288 w 1331152"/>
                <a:gd name="connsiteY42" fmla="*/ 437197 h 870775"/>
                <a:gd name="connsiteX43" fmla="*/ 735711 w 1331152"/>
                <a:gd name="connsiteY43" fmla="*/ 437197 h 870775"/>
                <a:gd name="connsiteX44" fmla="*/ 735711 w 1331152"/>
                <a:gd name="connsiteY44" fmla="*/ 481108 h 870775"/>
                <a:gd name="connsiteX45" fmla="*/ 778288 w 1331152"/>
                <a:gd name="connsiteY45" fmla="*/ 481108 h 870775"/>
                <a:gd name="connsiteX46" fmla="*/ 870966 w 1331152"/>
                <a:gd name="connsiteY46" fmla="*/ 437197 h 870775"/>
                <a:gd name="connsiteX47" fmla="*/ 827723 w 1331152"/>
                <a:gd name="connsiteY47" fmla="*/ 437197 h 870775"/>
                <a:gd name="connsiteX48" fmla="*/ 827723 w 1331152"/>
                <a:gd name="connsiteY48" fmla="*/ 480251 h 870775"/>
                <a:gd name="connsiteX49" fmla="*/ 870966 w 1331152"/>
                <a:gd name="connsiteY49" fmla="*/ 480251 h 870775"/>
                <a:gd name="connsiteX50" fmla="*/ 870966 w 1331152"/>
                <a:gd name="connsiteY50" fmla="*/ 437197 h 870775"/>
                <a:gd name="connsiteX51" fmla="*/ 1215009 w 1331152"/>
                <a:gd name="connsiteY51" fmla="*/ 783050 h 870775"/>
                <a:gd name="connsiteX52" fmla="*/ 1172432 w 1331152"/>
                <a:gd name="connsiteY52" fmla="*/ 783050 h 870775"/>
                <a:gd name="connsiteX53" fmla="*/ 1172432 w 1331152"/>
                <a:gd name="connsiteY53" fmla="*/ 826008 h 870775"/>
                <a:gd name="connsiteX54" fmla="*/ 1215009 w 1331152"/>
                <a:gd name="connsiteY54" fmla="*/ 826008 h 870775"/>
                <a:gd name="connsiteX55" fmla="*/ 1215009 w 1331152"/>
                <a:gd name="connsiteY55" fmla="*/ 783050 h 870775"/>
                <a:gd name="connsiteX56" fmla="*/ 778669 w 1331152"/>
                <a:gd name="connsiteY56" fmla="*/ 162306 h 870775"/>
                <a:gd name="connsiteX57" fmla="*/ 736092 w 1331152"/>
                <a:gd name="connsiteY57" fmla="*/ 162306 h 870775"/>
                <a:gd name="connsiteX58" fmla="*/ 736092 w 1331152"/>
                <a:gd name="connsiteY58" fmla="*/ 204692 h 870775"/>
                <a:gd name="connsiteX59" fmla="*/ 778669 w 1331152"/>
                <a:gd name="connsiteY59" fmla="*/ 204692 h 870775"/>
                <a:gd name="connsiteX60" fmla="*/ 778669 w 1331152"/>
                <a:gd name="connsiteY60" fmla="*/ 162306 h 87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331152" h="870775">
                  <a:moveTo>
                    <a:pt x="1330357" y="642747"/>
                  </a:moveTo>
                  <a:cubicBezTo>
                    <a:pt x="1292828" y="642747"/>
                    <a:pt x="1256633" y="642747"/>
                    <a:pt x="1216724" y="642747"/>
                  </a:cubicBezTo>
                  <a:cubicBezTo>
                    <a:pt x="1216724" y="664845"/>
                    <a:pt x="1216057" y="685133"/>
                    <a:pt x="1217295" y="705326"/>
                  </a:cubicBezTo>
                  <a:cubicBezTo>
                    <a:pt x="1217581" y="709517"/>
                    <a:pt x="1223963" y="715042"/>
                    <a:pt x="1228725" y="716852"/>
                  </a:cubicBezTo>
                  <a:cubicBezTo>
                    <a:pt x="1303020" y="744664"/>
                    <a:pt x="1334738" y="791623"/>
                    <a:pt x="1330833" y="870776"/>
                  </a:cubicBezTo>
                  <a:cubicBezTo>
                    <a:pt x="1240250" y="870776"/>
                    <a:pt x="1149477" y="870776"/>
                    <a:pt x="1058609" y="870776"/>
                  </a:cubicBezTo>
                  <a:cubicBezTo>
                    <a:pt x="1042987" y="803815"/>
                    <a:pt x="1083088" y="745903"/>
                    <a:pt x="1169384" y="712565"/>
                  </a:cubicBezTo>
                  <a:cubicBezTo>
                    <a:pt x="1169384" y="690944"/>
                    <a:pt x="1169384" y="668941"/>
                    <a:pt x="1169384" y="644366"/>
                  </a:cubicBezTo>
                  <a:cubicBezTo>
                    <a:pt x="1009936" y="644366"/>
                    <a:pt x="850964" y="644366"/>
                    <a:pt x="688467" y="644366"/>
                  </a:cubicBezTo>
                  <a:cubicBezTo>
                    <a:pt x="688467" y="459200"/>
                    <a:pt x="688467" y="276511"/>
                    <a:pt x="688467" y="92774"/>
                  </a:cubicBezTo>
                  <a:cubicBezTo>
                    <a:pt x="472726" y="92774"/>
                    <a:pt x="260414" y="92774"/>
                    <a:pt x="45815" y="92774"/>
                  </a:cubicBezTo>
                  <a:cubicBezTo>
                    <a:pt x="45815" y="275558"/>
                    <a:pt x="45815" y="457676"/>
                    <a:pt x="45815" y="641509"/>
                  </a:cubicBezTo>
                  <a:cubicBezTo>
                    <a:pt x="29813" y="641509"/>
                    <a:pt x="15907" y="641509"/>
                    <a:pt x="0" y="641509"/>
                  </a:cubicBezTo>
                  <a:cubicBezTo>
                    <a:pt x="0" y="428530"/>
                    <a:pt x="0" y="214884"/>
                    <a:pt x="0" y="0"/>
                  </a:cubicBezTo>
                  <a:cubicBezTo>
                    <a:pt x="443389" y="0"/>
                    <a:pt x="886587" y="0"/>
                    <a:pt x="1330357" y="0"/>
                  </a:cubicBezTo>
                  <a:cubicBezTo>
                    <a:pt x="1330357" y="214598"/>
                    <a:pt x="1330357" y="427672"/>
                    <a:pt x="1330357" y="642747"/>
                  </a:cubicBezTo>
                  <a:close/>
                  <a:moveTo>
                    <a:pt x="1283399" y="345948"/>
                  </a:moveTo>
                  <a:cubicBezTo>
                    <a:pt x="1100233" y="345948"/>
                    <a:pt x="917829" y="345948"/>
                    <a:pt x="735235" y="345948"/>
                  </a:cubicBezTo>
                  <a:cubicBezTo>
                    <a:pt x="735235" y="361188"/>
                    <a:pt x="735235" y="374523"/>
                    <a:pt x="735235" y="389192"/>
                  </a:cubicBezTo>
                  <a:cubicBezTo>
                    <a:pt x="918305" y="389192"/>
                    <a:pt x="1100233" y="389192"/>
                    <a:pt x="1283399" y="389192"/>
                  </a:cubicBezTo>
                  <a:cubicBezTo>
                    <a:pt x="1283399" y="374333"/>
                    <a:pt x="1283399" y="360521"/>
                    <a:pt x="1283399" y="345948"/>
                  </a:cubicBezTo>
                  <a:close/>
                  <a:moveTo>
                    <a:pt x="734854" y="296990"/>
                  </a:moveTo>
                  <a:cubicBezTo>
                    <a:pt x="918972" y="296990"/>
                    <a:pt x="1100709" y="296990"/>
                    <a:pt x="1282922" y="296990"/>
                  </a:cubicBezTo>
                  <a:cubicBezTo>
                    <a:pt x="1282922" y="281654"/>
                    <a:pt x="1282922" y="267938"/>
                    <a:pt x="1282922" y="254603"/>
                  </a:cubicBezTo>
                  <a:cubicBezTo>
                    <a:pt x="1099280" y="254603"/>
                    <a:pt x="917448" y="254603"/>
                    <a:pt x="734854" y="254603"/>
                  </a:cubicBezTo>
                  <a:cubicBezTo>
                    <a:pt x="734854" y="268986"/>
                    <a:pt x="734854" y="281559"/>
                    <a:pt x="734854" y="296990"/>
                  </a:cubicBezTo>
                  <a:close/>
                  <a:moveTo>
                    <a:pt x="828008" y="161830"/>
                  </a:moveTo>
                  <a:cubicBezTo>
                    <a:pt x="828008" y="175831"/>
                    <a:pt x="828008" y="189452"/>
                    <a:pt x="828008" y="204121"/>
                  </a:cubicBezTo>
                  <a:cubicBezTo>
                    <a:pt x="980027" y="204121"/>
                    <a:pt x="1131761" y="204121"/>
                    <a:pt x="1283113" y="204121"/>
                  </a:cubicBezTo>
                  <a:cubicBezTo>
                    <a:pt x="1283113" y="189262"/>
                    <a:pt x="1283113" y="176117"/>
                    <a:pt x="1283113" y="161830"/>
                  </a:cubicBezTo>
                  <a:cubicBezTo>
                    <a:pt x="1130999" y="161830"/>
                    <a:pt x="980504" y="161830"/>
                    <a:pt x="828008" y="161830"/>
                  </a:cubicBezTo>
                  <a:close/>
                  <a:moveTo>
                    <a:pt x="735139" y="571310"/>
                  </a:moveTo>
                  <a:cubicBezTo>
                    <a:pt x="873824" y="571310"/>
                    <a:pt x="1010222" y="571310"/>
                    <a:pt x="1147001" y="571310"/>
                  </a:cubicBezTo>
                  <a:cubicBezTo>
                    <a:pt x="1147001" y="556832"/>
                    <a:pt x="1147001" y="544449"/>
                    <a:pt x="1147001" y="530543"/>
                  </a:cubicBezTo>
                  <a:cubicBezTo>
                    <a:pt x="1009269" y="530543"/>
                    <a:pt x="872776" y="530543"/>
                    <a:pt x="735139" y="530543"/>
                  </a:cubicBezTo>
                  <a:cubicBezTo>
                    <a:pt x="735139" y="544544"/>
                    <a:pt x="735139" y="557022"/>
                    <a:pt x="735139" y="571310"/>
                  </a:cubicBezTo>
                  <a:close/>
                  <a:moveTo>
                    <a:pt x="918115" y="480536"/>
                  </a:moveTo>
                  <a:cubicBezTo>
                    <a:pt x="1041178" y="480536"/>
                    <a:pt x="1162145" y="480536"/>
                    <a:pt x="1283208" y="480536"/>
                  </a:cubicBezTo>
                  <a:cubicBezTo>
                    <a:pt x="1283208" y="465201"/>
                    <a:pt x="1283208" y="451295"/>
                    <a:pt x="1283208" y="436912"/>
                  </a:cubicBezTo>
                  <a:cubicBezTo>
                    <a:pt x="1160717" y="436912"/>
                    <a:pt x="1039844" y="436912"/>
                    <a:pt x="918115" y="436912"/>
                  </a:cubicBezTo>
                  <a:cubicBezTo>
                    <a:pt x="918115" y="451961"/>
                    <a:pt x="918115" y="465296"/>
                    <a:pt x="918115" y="480536"/>
                  </a:cubicBezTo>
                  <a:close/>
                  <a:moveTo>
                    <a:pt x="778288" y="481108"/>
                  </a:moveTo>
                  <a:cubicBezTo>
                    <a:pt x="778288" y="465010"/>
                    <a:pt x="778288" y="451295"/>
                    <a:pt x="778288" y="437197"/>
                  </a:cubicBezTo>
                  <a:cubicBezTo>
                    <a:pt x="763048" y="437197"/>
                    <a:pt x="749522" y="437197"/>
                    <a:pt x="735711" y="437197"/>
                  </a:cubicBezTo>
                  <a:cubicBezTo>
                    <a:pt x="735711" y="452818"/>
                    <a:pt x="735711" y="466535"/>
                    <a:pt x="735711" y="481108"/>
                  </a:cubicBezTo>
                  <a:cubicBezTo>
                    <a:pt x="750475" y="481108"/>
                    <a:pt x="763619" y="481108"/>
                    <a:pt x="778288" y="481108"/>
                  </a:cubicBezTo>
                  <a:close/>
                  <a:moveTo>
                    <a:pt x="870966" y="437197"/>
                  </a:moveTo>
                  <a:cubicBezTo>
                    <a:pt x="854678" y="437197"/>
                    <a:pt x="841058" y="437197"/>
                    <a:pt x="827723" y="437197"/>
                  </a:cubicBezTo>
                  <a:cubicBezTo>
                    <a:pt x="827723" y="452914"/>
                    <a:pt x="827723" y="466630"/>
                    <a:pt x="827723" y="480251"/>
                  </a:cubicBezTo>
                  <a:cubicBezTo>
                    <a:pt x="843058" y="480251"/>
                    <a:pt x="856774" y="480251"/>
                    <a:pt x="870966" y="480251"/>
                  </a:cubicBezTo>
                  <a:cubicBezTo>
                    <a:pt x="870966" y="465391"/>
                    <a:pt x="870966" y="452152"/>
                    <a:pt x="870966" y="437197"/>
                  </a:cubicBezTo>
                  <a:close/>
                  <a:moveTo>
                    <a:pt x="1215009" y="783050"/>
                  </a:moveTo>
                  <a:cubicBezTo>
                    <a:pt x="1199960" y="783050"/>
                    <a:pt x="1186339" y="783050"/>
                    <a:pt x="1172432" y="783050"/>
                  </a:cubicBezTo>
                  <a:cubicBezTo>
                    <a:pt x="1172432" y="798290"/>
                    <a:pt x="1172432" y="811816"/>
                    <a:pt x="1172432" y="826008"/>
                  </a:cubicBezTo>
                  <a:cubicBezTo>
                    <a:pt x="1187387" y="826008"/>
                    <a:pt x="1200531" y="826008"/>
                    <a:pt x="1215009" y="826008"/>
                  </a:cubicBezTo>
                  <a:cubicBezTo>
                    <a:pt x="1215009" y="811721"/>
                    <a:pt x="1215009" y="798671"/>
                    <a:pt x="1215009" y="783050"/>
                  </a:cubicBezTo>
                  <a:close/>
                  <a:moveTo>
                    <a:pt x="778669" y="162306"/>
                  </a:moveTo>
                  <a:cubicBezTo>
                    <a:pt x="763143" y="162306"/>
                    <a:pt x="750094" y="162306"/>
                    <a:pt x="736092" y="162306"/>
                  </a:cubicBezTo>
                  <a:cubicBezTo>
                    <a:pt x="736092" y="177355"/>
                    <a:pt x="736092" y="190881"/>
                    <a:pt x="736092" y="204692"/>
                  </a:cubicBezTo>
                  <a:cubicBezTo>
                    <a:pt x="751237" y="204692"/>
                    <a:pt x="764381" y="204692"/>
                    <a:pt x="778669" y="204692"/>
                  </a:cubicBezTo>
                  <a:cubicBezTo>
                    <a:pt x="778669" y="190405"/>
                    <a:pt x="778669" y="177355"/>
                    <a:pt x="778669" y="16230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1" name="任意多边形: 形状 90"/>
            <p:cNvSpPr/>
            <p:nvPr/>
          </p:nvSpPr>
          <p:spPr>
            <a:xfrm>
              <a:off x="12534017" y="4150705"/>
              <a:ext cx="1330642" cy="135350"/>
            </a:xfrm>
            <a:custGeom>
              <a:avLst/>
              <a:gdLst>
                <a:gd name="connsiteX0" fmla="*/ 0 w 1330642"/>
                <a:gd name="connsiteY0" fmla="*/ 135350 h 135350"/>
                <a:gd name="connsiteX1" fmla="*/ 0 w 1330642"/>
                <a:gd name="connsiteY1" fmla="*/ 0 h 135350"/>
                <a:gd name="connsiteX2" fmla="*/ 1330643 w 1330642"/>
                <a:gd name="connsiteY2" fmla="*/ 0 h 135350"/>
                <a:gd name="connsiteX3" fmla="*/ 1330643 w 1330642"/>
                <a:gd name="connsiteY3" fmla="*/ 135350 h 135350"/>
                <a:gd name="connsiteX4" fmla="*/ 0 w 1330642"/>
                <a:gd name="connsiteY4" fmla="*/ 135350 h 135350"/>
                <a:gd name="connsiteX5" fmla="*/ 274034 w 1330642"/>
                <a:gd name="connsiteY5" fmla="*/ 47530 h 135350"/>
                <a:gd name="connsiteX6" fmla="*/ 230029 w 1330642"/>
                <a:gd name="connsiteY6" fmla="*/ 47530 h 135350"/>
                <a:gd name="connsiteX7" fmla="*/ 230029 w 1330642"/>
                <a:gd name="connsiteY7" fmla="*/ 88773 h 135350"/>
                <a:gd name="connsiteX8" fmla="*/ 274034 w 1330642"/>
                <a:gd name="connsiteY8" fmla="*/ 88773 h 135350"/>
                <a:gd name="connsiteX9" fmla="*/ 274034 w 1330642"/>
                <a:gd name="connsiteY9" fmla="*/ 47530 h 135350"/>
                <a:gd name="connsiteX10" fmla="*/ 89249 w 1330642"/>
                <a:gd name="connsiteY10" fmla="*/ 47244 h 135350"/>
                <a:gd name="connsiteX11" fmla="*/ 47149 w 1330642"/>
                <a:gd name="connsiteY11" fmla="*/ 47244 h 135350"/>
                <a:gd name="connsiteX12" fmla="*/ 47149 w 1330642"/>
                <a:gd name="connsiteY12" fmla="*/ 88106 h 135350"/>
                <a:gd name="connsiteX13" fmla="*/ 89249 w 1330642"/>
                <a:gd name="connsiteY13" fmla="*/ 88106 h 135350"/>
                <a:gd name="connsiteX14" fmla="*/ 89249 w 1330642"/>
                <a:gd name="connsiteY14" fmla="*/ 47244 h 135350"/>
                <a:gd name="connsiteX15" fmla="*/ 180975 w 1330642"/>
                <a:gd name="connsiteY15" fmla="*/ 47244 h 135350"/>
                <a:gd name="connsiteX16" fmla="*/ 138398 w 1330642"/>
                <a:gd name="connsiteY16" fmla="*/ 47244 h 135350"/>
                <a:gd name="connsiteX17" fmla="*/ 138398 w 1330642"/>
                <a:gd name="connsiteY17" fmla="*/ 88106 h 135350"/>
                <a:gd name="connsiteX18" fmla="*/ 180975 w 1330642"/>
                <a:gd name="connsiteY18" fmla="*/ 88106 h 135350"/>
                <a:gd name="connsiteX19" fmla="*/ 180975 w 1330642"/>
                <a:gd name="connsiteY19" fmla="*/ 47244 h 13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30642" h="135350">
                  <a:moveTo>
                    <a:pt x="0" y="135350"/>
                  </a:moveTo>
                  <a:cubicBezTo>
                    <a:pt x="0" y="89440"/>
                    <a:pt x="0" y="45339"/>
                    <a:pt x="0" y="0"/>
                  </a:cubicBezTo>
                  <a:cubicBezTo>
                    <a:pt x="443675" y="0"/>
                    <a:pt x="886206" y="0"/>
                    <a:pt x="1330643" y="0"/>
                  </a:cubicBezTo>
                  <a:cubicBezTo>
                    <a:pt x="1330643" y="44387"/>
                    <a:pt x="1330643" y="89059"/>
                    <a:pt x="1330643" y="135350"/>
                  </a:cubicBezTo>
                  <a:cubicBezTo>
                    <a:pt x="888016" y="135350"/>
                    <a:pt x="444913" y="135350"/>
                    <a:pt x="0" y="135350"/>
                  </a:cubicBezTo>
                  <a:close/>
                  <a:moveTo>
                    <a:pt x="274034" y="47530"/>
                  </a:moveTo>
                  <a:cubicBezTo>
                    <a:pt x="257747" y="47530"/>
                    <a:pt x="243935" y="47530"/>
                    <a:pt x="230029" y="47530"/>
                  </a:cubicBezTo>
                  <a:cubicBezTo>
                    <a:pt x="230029" y="62294"/>
                    <a:pt x="230029" y="75248"/>
                    <a:pt x="230029" y="88773"/>
                  </a:cubicBezTo>
                  <a:cubicBezTo>
                    <a:pt x="245459" y="88773"/>
                    <a:pt x="259175" y="88773"/>
                    <a:pt x="274034" y="88773"/>
                  </a:cubicBezTo>
                  <a:cubicBezTo>
                    <a:pt x="274034" y="74486"/>
                    <a:pt x="274034" y="61532"/>
                    <a:pt x="274034" y="47530"/>
                  </a:cubicBezTo>
                  <a:close/>
                  <a:moveTo>
                    <a:pt x="89249" y="47244"/>
                  </a:moveTo>
                  <a:cubicBezTo>
                    <a:pt x="73724" y="47244"/>
                    <a:pt x="60770" y="47244"/>
                    <a:pt x="47149" y="47244"/>
                  </a:cubicBezTo>
                  <a:cubicBezTo>
                    <a:pt x="47149" y="61722"/>
                    <a:pt x="47149" y="74676"/>
                    <a:pt x="47149" y="88106"/>
                  </a:cubicBezTo>
                  <a:cubicBezTo>
                    <a:pt x="62008" y="88106"/>
                    <a:pt x="75533" y="88106"/>
                    <a:pt x="89249" y="88106"/>
                  </a:cubicBezTo>
                  <a:cubicBezTo>
                    <a:pt x="89249" y="73819"/>
                    <a:pt x="89249" y="61436"/>
                    <a:pt x="89249" y="47244"/>
                  </a:cubicBezTo>
                  <a:close/>
                  <a:moveTo>
                    <a:pt x="180975" y="47244"/>
                  </a:moveTo>
                  <a:cubicBezTo>
                    <a:pt x="164878" y="47244"/>
                    <a:pt x="151829" y="47244"/>
                    <a:pt x="138398" y="47244"/>
                  </a:cubicBezTo>
                  <a:cubicBezTo>
                    <a:pt x="138398" y="61817"/>
                    <a:pt x="138398" y="74867"/>
                    <a:pt x="138398" y="88106"/>
                  </a:cubicBezTo>
                  <a:cubicBezTo>
                    <a:pt x="153448" y="88106"/>
                    <a:pt x="167069" y="88106"/>
                    <a:pt x="180975" y="88106"/>
                  </a:cubicBezTo>
                  <a:cubicBezTo>
                    <a:pt x="180975" y="73724"/>
                    <a:pt x="180975" y="61246"/>
                    <a:pt x="180975" y="4724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2" name="任意多边形: 形状 91"/>
            <p:cNvSpPr/>
            <p:nvPr/>
          </p:nvSpPr>
          <p:spPr>
            <a:xfrm>
              <a:off x="12534302" y="5024719"/>
              <a:ext cx="963263" cy="456818"/>
            </a:xfrm>
            <a:custGeom>
              <a:avLst/>
              <a:gdLst>
                <a:gd name="connsiteX0" fmla="*/ 705517 w 963263"/>
                <a:gd name="connsiteY0" fmla="*/ 234505 h 456818"/>
                <a:gd name="connsiteX1" fmla="*/ 677894 w 963263"/>
                <a:gd name="connsiteY1" fmla="*/ 202025 h 456818"/>
                <a:gd name="connsiteX2" fmla="*/ 333280 w 963263"/>
                <a:gd name="connsiteY2" fmla="*/ 233934 h 456818"/>
                <a:gd name="connsiteX3" fmla="*/ 183356 w 963263"/>
                <a:gd name="connsiteY3" fmla="*/ 0 h 456818"/>
                <a:gd name="connsiteX4" fmla="*/ 229076 w 963263"/>
                <a:gd name="connsiteY4" fmla="*/ 0 h 456818"/>
                <a:gd name="connsiteX5" fmla="*/ 329660 w 963263"/>
                <a:gd name="connsiteY5" fmla="*/ 177070 h 456818"/>
                <a:gd name="connsiteX6" fmla="*/ 489680 w 963263"/>
                <a:gd name="connsiteY6" fmla="*/ 228219 h 456818"/>
                <a:gd name="connsiteX7" fmla="*/ 733901 w 963263"/>
                <a:gd name="connsiteY7" fmla="*/ 571 h 456818"/>
                <a:gd name="connsiteX8" fmla="*/ 778764 w 963263"/>
                <a:gd name="connsiteY8" fmla="*/ 571 h 456818"/>
                <a:gd name="connsiteX9" fmla="*/ 707612 w 963263"/>
                <a:gd name="connsiteY9" fmla="*/ 170974 h 456818"/>
                <a:gd name="connsiteX10" fmla="*/ 740569 w 963263"/>
                <a:gd name="connsiteY10" fmla="*/ 200406 h 456818"/>
                <a:gd name="connsiteX11" fmla="*/ 825246 w 963263"/>
                <a:gd name="connsiteY11" fmla="*/ 667 h 456818"/>
                <a:gd name="connsiteX12" fmla="*/ 963263 w 963263"/>
                <a:gd name="connsiteY12" fmla="*/ 667 h 456818"/>
                <a:gd name="connsiteX13" fmla="*/ 963263 w 963263"/>
                <a:gd name="connsiteY13" fmla="*/ 48482 h 456818"/>
                <a:gd name="connsiteX14" fmla="*/ 902494 w 963263"/>
                <a:gd name="connsiteY14" fmla="*/ 61627 h 456818"/>
                <a:gd name="connsiteX15" fmla="*/ 882301 w 963263"/>
                <a:gd name="connsiteY15" fmla="*/ 79248 h 456818"/>
                <a:gd name="connsiteX16" fmla="*/ 837248 w 963263"/>
                <a:gd name="connsiteY16" fmla="*/ 183832 h 456818"/>
                <a:gd name="connsiteX17" fmla="*/ 839248 w 963263"/>
                <a:gd name="connsiteY17" fmla="*/ 213550 h 456818"/>
                <a:gd name="connsiteX18" fmla="*/ 872490 w 963263"/>
                <a:gd name="connsiteY18" fmla="*/ 262414 h 456818"/>
                <a:gd name="connsiteX19" fmla="*/ 768668 w 963263"/>
                <a:gd name="connsiteY19" fmla="*/ 366712 h 456818"/>
                <a:gd name="connsiteX20" fmla="*/ 716756 w 963263"/>
                <a:gd name="connsiteY20" fmla="*/ 332613 h 456818"/>
                <a:gd name="connsiteX21" fmla="*/ 691801 w 963263"/>
                <a:gd name="connsiteY21" fmla="*/ 331375 h 456818"/>
                <a:gd name="connsiteX22" fmla="*/ 584740 w 963263"/>
                <a:gd name="connsiteY22" fmla="*/ 376619 h 456818"/>
                <a:gd name="connsiteX23" fmla="*/ 567595 w 963263"/>
                <a:gd name="connsiteY23" fmla="*/ 394907 h 456818"/>
                <a:gd name="connsiteX24" fmla="*/ 554736 w 963263"/>
                <a:gd name="connsiteY24" fmla="*/ 456819 h 456818"/>
                <a:gd name="connsiteX25" fmla="*/ 408051 w 963263"/>
                <a:gd name="connsiteY25" fmla="*/ 456819 h 456818"/>
                <a:gd name="connsiteX26" fmla="*/ 396240 w 963263"/>
                <a:gd name="connsiteY26" fmla="*/ 397193 h 456818"/>
                <a:gd name="connsiteX27" fmla="*/ 376428 w 963263"/>
                <a:gd name="connsiteY27" fmla="*/ 374999 h 456818"/>
                <a:gd name="connsiteX28" fmla="*/ 271272 w 963263"/>
                <a:gd name="connsiteY28" fmla="*/ 331470 h 456818"/>
                <a:gd name="connsiteX29" fmla="*/ 246507 w 963263"/>
                <a:gd name="connsiteY29" fmla="*/ 332518 h 456818"/>
                <a:gd name="connsiteX30" fmla="*/ 195072 w 963263"/>
                <a:gd name="connsiteY30" fmla="*/ 366712 h 456818"/>
                <a:gd name="connsiteX31" fmla="*/ 90011 w 963263"/>
                <a:gd name="connsiteY31" fmla="*/ 262033 h 456818"/>
                <a:gd name="connsiteX32" fmla="*/ 122873 w 963263"/>
                <a:gd name="connsiteY32" fmla="*/ 212122 h 456818"/>
                <a:gd name="connsiteX33" fmla="*/ 125254 w 963263"/>
                <a:gd name="connsiteY33" fmla="*/ 185452 h 456818"/>
                <a:gd name="connsiteX34" fmla="*/ 80105 w 963263"/>
                <a:gd name="connsiteY34" fmla="*/ 78391 h 456818"/>
                <a:gd name="connsiteX35" fmla="*/ 61722 w 963263"/>
                <a:gd name="connsiteY35" fmla="*/ 61817 h 456818"/>
                <a:gd name="connsiteX36" fmla="*/ 0 w 963263"/>
                <a:gd name="connsiteY36" fmla="*/ 48673 h 456818"/>
                <a:gd name="connsiteX37" fmla="*/ 0 w 963263"/>
                <a:gd name="connsiteY37" fmla="*/ 0 h 456818"/>
                <a:gd name="connsiteX38" fmla="*/ 136017 w 963263"/>
                <a:gd name="connsiteY38" fmla="*/ 0 h 456818"/>
                <a:gd name="connsiteX39" fmla="*/ 414242 w 963263"/>
                <a:gd name="connsiteY39" fmla="*/ 313373 h 456818"/>
                <a:gd name="connsiteX40" fmla="*/ 705517 w 963263"/>
                <a:gd name="connsiteY40" fmla="*/ 234505 h 456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63263" h="456818">
                  <a:moveTo>
                    <a:pt x="705517" y="234505"/>
                  </a:moveTo>
                  <a:cubicBezTo>
                    <a:pt x="696563" y="223933"/>
                    <a:pt x="687419" y="213169"/>
                    <a:pt x="677894" y="202025"/>
                  </a:cubicBezTo>
                  <a:cubicBezTo>
                    <a:pt x="569214" y="284988"/>
                    <a:pt x="453581" y="300990"/>
                    <a:pt x="333280" y="233934"/>
                  </a:cubicBezTo>
                  <a:cubicBezTo>
                    <a:pt x="243650" y="183928"/>
                    <a:pt x="195644" y="103823"/>
                    <a:pt x="183356" y="0"/>
                  </a:cubicBezTo>
                  <a:cubicBezTo>
                    <a:pt x="199739" y="0"/>
                    <a:pt x="213741" y="0"/>
                    <a:pt x="229076" y="0"/>
                  </a:cubicBezTo>
                  <a:cubicBezTo>
                    <a:pt x="239459" y="72485"/>
                    <a:pt x="270891" y="132493"/>
                    <a:pt x="329660" y="177070"/>
                  </a:cubicBezTo>
                  <a:cubicBezTo>
                    <a:pt x="377095" y="212979"/>
                    <a:pt x="430721" y="230410"/>
                    <a:pt x="489680" y="228219"/>
                  </a:cubicBezTo>
                  <a:cubicBezTo>
                    <a:pt x="605695" y="223838"/>
                    <a:pt x="713708" y="141351"/>
                    <a:pt x="733901" y="571"/>
                  </a:cubicBezTo>
                  <a:cubicBezTo>
                    <a:pt x="748094" y="571"/>
                    <a:pt x="762667" y="571"/>
                    <a:pt x="778764" y="571"/>
                  </a:cubicBezTo>
                  <a:cubicBezTo>
                    <a:pt x="772668" y="64008"/>
                    <a:pt x="749998" y="120205"/>
                    <a:pt x="707612" y="170974"/>
                  </a:cubicBezTo>
                  <a:cubicBezTo>
                    <a:pt x="718185" y="180403"/>
                    <a:pt x="728567" y="189643"/>
                    <a:pt x="740569" y="200406"/>
                  </a:cubicBezTo>
                  <a:cubicBezTo>
                    <a:pt x="792766" y="143732"/>
                    <a:pt x="816673" y="76486"/>
                    <a:pt x="825246" y="667"/>
                  </a:cubicBezTo>
                  <a:cubicBezTo>
                    <a:pt x="870966" y="667"/>
                    <a:pt x="916400" y="667"/>
                    <a:pt x="963263" y="667"/>
                  </a:cubicBezTo>
                  <a:cubicBezTo>
                    <a:pt x="963263" y="15716"/>
                    <a:pt x="963263" y="30480"/>
                    <a:pt x="963263" y="48482"/>
                  </a:cubicBezTo>
                  <a:cubicBezTo>
                    <a:pt x="943546" y="52578"/>
                    <a:pt x="922592" y="55626"/>
                    <a:pt x="902494" y="61627"/>
                  </a:cubicBezTo>
                  <a:cubicBezTo>
                    <a:pt x="894588" y="64008"/>
                    <a:pt x="885825" y="71723"/>
                    <a:pt x="882301" y="79248"/>
                  </a:cubicBezTo>
                  <a:cubicBezTo>
                    <a:pt x="866489" y="113728"/>
                    <a:pt x="853440" y="149447"/>
                    <a:pt x="837248" y="183832"/>
                  </a:cubicBezTo>
                  <a:cubicBezTo>
                    <a:pt x="831628" y="195739"/>
                    <a:pt x="831628" y="203359"/>
                    <a:pt x="839248" y="213550"/>
                  </a:cubicBezTo>
                  <a:cubicBezTo>
                    <a:pt x="851535" y="230029"/>
                    <a:pt x="862489" y="247555"/>
                    <a:pt x="872490" y="262414"/>
                  </a:cubicBezTo>
                  <a:cubicBezTo>
                    <a:pt x="837724" y="297275"/>
                    <a:pt x="803720" y="331470"/>
                    <a:pt x="768668" y="366712"/>
                  </a:cubicBezTo>
                  <a:cubicBezTo>
                    <a:pt x="752475" y="355854"/>
                    <a:pt x="735330" y="342995"/>
                    <a:pt x="716756" y="332613"/>
                  </a:cubicBezTo>
                  <a:cubicBezTo>
                    <a:pt x="710089" y="328898"/>
                    <a:pt x="699040" y="328517"/>
                    <a:pt x="691801" y="331375"/>
                  </a:cubicBezTo>
                  <a:cubicBezTo>
                    <a:pt x="655701" y="345472"/>
                    <a:pt x="619982" y="360616"/>
                    <a:pt x="584740" y="376619"/>
                  </a:cubicBezTo>
                  <a:cubicBezTo>
                    <a:pt x="577596" y="379857"/>
                    <a:pt x="569690" y="387668"/>
                    <a:pt x="567595" y="394907"/>
                  </a:cubicBezTo>
                  <a:cubicBezTo>
                    <a:pt x="561880" y="414623"/>
                    <a:pt x="559022" y="435197"/>
                    <a:pt x="554736" y="456819"/>
                  </a:cubicBezTo>
                  <a:cubicBezTo>
                    <a:pt x="506254" y="456819"/>
                    <a:pt x="458153" y="456819"/>
                    <a:pt x="408051" y="456819"/>
                  </a:cubicBezTo>
                  <a:cubicBezTo>
                    <a:pt x="404051" y="437293"/>
                    <a:pt x="399288" y="417386"/>
                    <a:pt x="396240" y="397193"/>
                  </a:cubicBezTo>
                  <a:cubicBezTo>
                    <a:pt x="394335" y="384619"/>
                    <a:pt x="388715" y="379571"/>
                    <a:pt x="376428" y="374999"/>
                  </a:cubicBezTo>
                  <a:cubicBezTo>
                    <a:pt x="340900" y="361855"/>
                    <a:pt x="306610" y="345281"/>
                    <a:pt x="271272" y="331470"/>
                  </a:cubicBezTo>
                  <a:cubicBezTo>
                    <a:pt x="264128" y="328613"/>
                    <a:pt x="253079" y="328898"/>
                    <a:pt x="246507" y="332518"/>
                  </a:cubicBezTo>
                  <a:cubicBezTo>
                    <a:pt x="227933" y="342995"/>
                    <a:pt x="210788" y="356044"/>
                    <a:pt x="195072" y="366712"/>
                  </a:cubicBezTo>
                  <a:cubicBezTo>
                    <a:pt x="160115" y="331946"/>
                    <a:pt x="126016" y="297942"/>
                    <a:pt x="90011" y="262033"/>
                  </a:cubicBezTo>
                  <a:cubicBezTo>
                    <a:pt x="99727" y="247555"/>
                    <a:pt x="112586" y="230600"/>
                    <a:pt x="122873" y="212122"/>
                  </a:cubicBezTo>
                  <a:cubicBezTo>
                    <a:pt x="126873" y="204883"/>
                    <a:pt x="128207" y="193072"/>
                    <a:pt x="125254" y="185452"/>
                  </a:cubicBezTo>
                  <a:cubicBezTo>
                    <a:pt x="111347" y="149257"/>
                    <a:pt x="96107" y="113633"/>
                    <a:pt x="80105" y="78391"/>
                  </a:cubicBezTo>
                  <a:cubicBezTo>
                    <a:pt x="76867" y="71342"/>
                    <a:pt x="68961" y="63913"/>
                    <a:pt x="61722" y="61817"/>
                  </a:cubicBezTo>
                  <a:cubicBezTo>
                    <a:pt x="42005" y="56102"/>
                    <a:pt x="21527" y="53054"/>
                    <a:pt x="0" y="48673"/>
                  </a:cubicBezTo>
                  <a:cubicBezTo>
                    <a:pt x="0" y="32671"/>
                    <a:pt x="0" y="17145"/>
                    <a:pt x="0" y="0"/>
                  </a:cubicBezTo>
                  <a:cubicBezTo>
                    <a:pt x="44958" y="0"/>
                    <a:pt x="89916" y="0"/>
                    <a:pt x="136017" y="0"/>
                  </a:cubicBezTo>
                  <a:cubicBezTo>
                    <a:pt x="159925" y="165163"/>
                    <a:pt x="249746" y="273463"/>
                    <a:pt x="414242" y="313373"/>
                  </a:cubicBezTo>
                  <a:cubicBezTo>
                    <a:pt x="513112" y="337661"/>
                    <a:pt x="635603" y="302990"/>
                    <a:pt x="705517" y="23450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3" name="任意多边形: 形状 92"/>
            <p:cNvSpPr/>
            <p:nvPr/>
          </p:nvSpPr>
          <p:spPr>
            <a:xfrm>
              <a:off x="12625647" y="4472840"/>
              <a:ext cx="549592" cy="503872"/>
            </a:xfrm>
            <a:custGeom>
              <a:avLst/>
              <a:gdLst>
                <a:gd name="connsiteX0" fmla="*/ 45434 w 549592"/>
                <a:gd name="connsiteY0" fmla="*/ 503873 h 503872"/>
                <a:gd name="connsiteX1" fmla="*/ 0 w 549592"/>
                <a:gd name="connsiteY1" fmla="*/ 503873 h 503872"/>
                <a:gd name="connsiteX2" fmla="*/ 0 w 549592"/>
                <a:gd name="connsiteY2" fmla="*/ 0 h 503872"/>
                <a:gd name="connsiteX3" fmla="*/ 549593 w 549592"/>
                <a:gd name="connsiteY3" fmla="*/ 0 h 503872"/>
                <a:gd name="connsiteX4" fmla="*/ 549593 w 549592"/>
                <a:gd name="connsiteY4" fmla="*/ 503015 h 503872"/>
                <a:gd name="connsiteX5" fmla="*/ 504825 w 549592"/>
                <a:gd name="connsiteY5" fmla="*/ 503015 h 503872"/>
                <a:gd name="connsiteX6" fmla="*/ 504825 w 549592"/>
                <a:gd name="connsiteY6" fmla="*/ 458057 h 503872"/>
                <a:gd name="connsiteX7" fmla="*/ 421386 w 549592"/>
                <a:gd name="connsiteY7" fmla="*/ 348234 h 503872"/>
                <a:gd name="connsiteX8" fmla="*/ 364331 w 549592"/>
                <a:gd name="connsiteY8" fmla="*/ 331565 h 503872"/>
                <a:gd name="connsiteX9" fmla="*/ 352235 w 549592"/>
                <a:gd name="connsiteY9" fmla="*/ 289750 h 503872"/>
                <a:gd name="connsiteX10" fmla="*/ 381191 w 549592"/>
                <a:gd name="connsiteY10" fmla="*/ 118681 h 503872"/>
                <a:gd name="connsiteX11" fmla="*/ 272606 w 549592"/>
                <a:gd name="connsiteY11" fmla="*/ 44768 h 503872"/>
                <a:gd name="connsiteX12" fmla="*/ 165164 w 549592"/>
                <a:gd name="connsiteY12" fmla="*/ 130112 h 503872"/>
                <a:gd name="connsiteX13" fmla="*/ 200120 w 549592"/>
                <a:gd name="connsiteY13" fmla="*/ 291465 h 503872"/>
                <a:gd name="connsiteX14" fmla="*/ 203359 w 549592"/>
                <a:gd name="connsiteY14" fmla="*/ 294989 h 503872"/>
                <a:gd name="connsiteX15" fmla="*/ 191262 w 549592"/>
                <a:gd name="connsiteY15" fmla="*/ 329851 h 503872"/>
                <a:gd name="connsiteX16" fmla="*/ 120491 w 549592"/>
                <a:gd name="connsiteY16" fmla="*/ 350711 h 503872"/>
                <a:gd name="connsiteX17" fmla="*/ 45434 w 549592"/>
                <a:gd name="connsiteY17" fmla="*/ 452533 h 503872"/>
                <a:gd name="connsiteX18" fmla="*/ 45434 w 549592"/>
                <a:gd name="connsiteY18" fmla="*/ 503873 h 503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9592" h="503872">
                  <a:moveTo>
                    <a:pt x="45434" y="503873"/>
                  </a:moveTo>
                  <a:cubicBezTo>
                    <a:pt x="28194" y="503873"/>
                    <a:pt x="14859" y="503873"/>
                    <a:pt x="0" y="503873"/>
                  </a:cubicBezTo>
                  <a:cubicBezTo>
                    <a:pt x="0" y="336042"/>
                    <a:pt x="0" y="168974"/>
                    <a:pt x="0" y="0"/>
                  </a:cubicBezTo>
                  <a:cubicBezTo>
                    <a:pt x="182594" y="0"/>
                    <a:pt x="365284" y="0"/>
                    <a:pt x="549593" y="0"/>
                  </a:cubicBezTo>
                  <a:cubicBezTo>
                    <a:pt x="549593" y="167450"/>
                    <a:pt x="549593" y="334423"/>
                    <a:pt x="549593" y="503015"/>
                  </a:cubicBezTo>
                  <a:cubicBezTo>
                    <a:pt x="535400" y="503015"/>
                    <a:pt x="521589" y="503015"/>
                    <a:pt x="504825" y="503015"/>
                  </a:cubicBezTo>
                  <a:cubicBezTo>
                    <a:pt x="504825" y="487775"/>
                    <a:pt x="504825" y="472916"/>
                    <a:pt x="504825" y="458057"/>
                  </a:cubicBezTo>
                  <a:cubicBezTo>
                    <a:pt x="504635" y="394240"/>
                    <a:pt x="483394" y="366236"/>
                    <a:pt x="421386" y="348234"/>
                  </a:cubicBezTo>
                  <a:cubicBezTo>
                    <a:pt x="402336" y="342710"/>
                    <a:pt x="383286" y="337280"/>
                    <a:pt x="364331" y="331565"/>
                  </a:cubicBezTo>
                  <a:cubicBezTo>
                    <a:pt x="341852" y="324803"/>
                    <a:pt x="335852" y="306134"/>
                    <a:pt x="352235" y="289750"/>
                  </a:cubicBezTo>
                  <a:cubicBezTo>
                    <a:pt x="402622" y="239363"/>
                    <a:pt x="397764" y="178594"/>
                    <a:pt x="381191" y="118681"/>
                  </a:cubicBezTo>
                  <a:cubicBezTo>
                    <a:pt x="368522" y="72676"/>
                    <a:pt x="318707" y="42958"/>
                    <a:pt x="272606" y="44768"/>
                  </a:cubicBezTo>
                  <a:cubicBezTo>
                    <a:pt x="221456" y="46768"/>
                    <a:pt x="175165" y="79820"/>
                    <a:pt x="165164" y="130112"/>
                  </a:cubicBezTo>
                  <a:cubicBezTo>
                    <a:pt x="153829" y="187452"/>
                    <a:pt x="150019" y="246031"/>
                    <a:pt x="200120" y="291465"/>
                  </a:cubicBezTo>
                  <a:cubicBezTo>
                    <a:pt x="201263" y="292513"/>
                    <a:pt x="202502" y="293656"/>
                    <a:pt x="203359" y="294989"/>
                  </a:cubicBezTo>
                  <a:cubicBezTo>
                    <a:pt x="212217" y="308800"/>
                    <a:pt x="206788" y="325088"/>
                    <a:pt x="191262" y="329851"/>
                  </a:cubicBezTo>
                  <a:cubicBezTo>
                    <a:pt x="167735" y="336994"/>
                    <a:pt x="144018" y="343376"/>
                    <a:pt x="120491" y="350711"/>
                  </a:cubicBezTo>
                  <a:cubicBezTo>
                    <a:pt x="67913" y="367094"/>
                    <a:pt x="45625" y="397478"/>
                    <a:pt x="45434" y="452533"/>
                  </a:cubicBezTo>
                  <a:cubicBezTo>
                    <a:pt x="45434" y="468916"/>
                    <a:pt x="45434" y="485394"/>
                    <a:pt x="45434" y="50387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4" name="任意多边形: 形状 93"/>
            <p:cNvSpPr/>
            <p:nvPr/>
          </p:nvSpPr>
          <p:spPr>
            <a:xfrm>
              <a:off x="12716962" y="4845966"/>
              <a:ext cx="369213" cy="130460"/>
            </a:xfrm>
            <a:custGeom>
              <a:avLst/>
              <a:gdLst>
                <a:gd name="connsiteX0" fmla="*/ 1173 w 369213"/>
                <a:gd name="connsiteY0" fmla="*/ 130365 h 130460"/>
                <a:gd name="connsiteX1" fmla="*/ 2411 w 369213"/>
                <a:gd name="connsiteY1" fmla="*/ 61785 h 130460"/>
                <a:gd name="connsiteX2" fmla="*/ 29558 w 369213"/>
                <a:gd name="connsiteY2" fmla="*/ 25971 h 130460"/>
                <a:gd name="connsiteX3" fmla="*/ 40511 w 369213"/>
                <a:gd name="connsiteY3" fmla="*/ 21876 h 130460"/>
                <a:gd name="connsiteX4" fmla="*/ 120617 w 369213"/>
                <a:gd name="connsiteY4" fmla="*/ 254 h 130460"/>
                <a:gd name="connsiteX5" fmla="*/ 185006 w 369213"/>
                <a:gd name="connsiteY5" fmla="*/ 45688 h 130460"/>
                <a:gd name="connsiteX6" fmla="*/ 239298 w 369213"/>
                <a:gd name="connsiteY6" fmla="*/ 1206 h 130460"/>
                <a:gd name="connsiteX7" fmla="*/ 343692 w 369213"/>
                <a:gd name="connsiteY7" fmla="*/ 29781 h 130460"/>
                <a:gd name="connsiteX8" fmla="*/ 365123 w 369213"/>
                <a:gd name="connsiteY8" fmla="*/ 130461 h 130460"/>
                <a:gd name="connsiteX9" fmla="*/ 1173 w 369213"/>
                <a:gd name="connsiteY9" fmla="*/ 130365 h 130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213" h="130460">
                  <a:moveTo>
                    <a:pt x="1173" y="130365"/>
                  </a:moveTo>
                  <a:cubicBezTo>
                    <a:pt x="1173" y="106934"/>
                    <a:pt x="-2161" y="83598"/>
                    <a:pt x="2411" y="61785"/>
                  </a:cubicBezTo>
                  <a:cubicBezTo>
                    <a:pt x="5174" y="48546"/>
                    <a:pt x="19652" y="37497"/>
                    <a:pt x="29558" y="25971"/>
                  </a:cubicBezTo>
                  <a:cubicBezTo>
                    <a:pt x="31748" y="23400"/>
                    <a:pt x="36701" y="22923"/>
                    <a:pt x="40511" y="21876"/>
                  </a:cubicBezTo>
                  <a:cubicBezTo>
                    <a:pt x="67181" y="14351"/>
                    <a:pt x="93470" y="3397"/>
                    <a:pt x="120617" y="254"/>
                  </a:cubicBezTo>
                  <a:cubicBezTo>
                    <a:pt x="153097" y="-3556"/>
                    <a:pt x="159002" y="36639"/>
                    <a:pt x="185006" y="45688"/>
                  </a:cubicBezTo>
                  <a:cubicBezTo>
                    <a:pt x="202722" y="30258"/>
                    <a:pt x="221201" y="1016"/>
                    <a:pt x="239298" y="1206"/>
                  </a:cubicBezTo>
                  <a:cubicBezTo>
                    <a:pt x="274350" y="1683"/>
                    <a:pt x="309974" y="16446"/>
                    <a:pt x="343692" y="29781"/>
                  </a:cubicBezTo>
                  <a:cubicBezTo>
                    <a:pt x="368933" y="39687"/>
                    <a:pt x="374077" y="72644"/>
                    <a:pt x="365123" y="130461"/>
                  </a:cubicBezTo>
                  <a:cubicBezTo>
                    <a:pt x="244346" y="130365"/>
                    <a:pt x="123284" y="130365"/>
                    <a:pt x="1173" y="13036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5" name="任意多边形: 形状 94"/>
            <p:cNvSpPr/>
            <p:nvPr/>
          </p:nvSpPr>
          <p:spPr>
            <a:xfrm>
              <a:off x="13752835" y="5255033"/>
              <a:ext cx="115633" cy="223266"/>
            </a:xfrm>
            <a:custGeom>
              <a:avLst/>
              <a:gdLst>
                <a:gd name="connsiteX0" fmla="*/ 0 w 115633"/>
                <a:gd name="connsiteY0" fmla="*/ 223266 h 223266"/>
                <a:gd name="connsiteX1" fmla="*/ 0 w 115633"/>
                <a:gd name="connsiteY1" fmla="*/ 0 h 223266"/>
                <a:gd name="connsiteX2" fmla="*/ 115634 w 115633"/>
                <a:gd name="connsiteY2" fmla="*/ 0 h 223266"/>
                <a:gd name="connsiteX3" fmla="*/ 108204 w 115633"/>
                <a:gd name="connsiteY3" fmla="*/ 125254 h 223266"/>
                <a:gd name="connsiteX4" fmla="*/ 0 w 115633"/>
                <a:gd name="connsiteY4" fmla="*/ 223266 h 223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633" h="223266">
                  <a:moveTo>
                    <a:pt x="0" y="223266"/>
                  </a:moveTo>
                  <a:cubicBezTo>
                    <a:pt x="0" y="148304"/>
                    <a:pt x="0" y="74867"/>
                    <a:pt x="0" y="0"/>
                  </a:cubicBezTo>
                  <a:cubicBezTo>
                    <a:pt x="37719" y="0"/>
                    <a:pt x="74390" y="0"/>
                    <a:pt x="115634" y="0"/>
                  </a:cubicBezTo>
                  <a:cubicBezTo>
                    <a:pt x="113443" y="42386"/>
                    <a:pt x="115348" y="84582"/>
                    <a:pt x="108204" y="125254"/>
                  </a:cubicBezTo>
                  <a:cubicBezTo>
                    <a:pt x="99155" y="177546"/>
                    <a:pt x="50768" y="218218"/>
                    <a:pt x="0" y="22326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6" name="任意多边形: 形状 95"/>
            <p:cNvSpPr/>
            <p:nvPr/>
          </p:nvSpPr>
          <p:spPr>
            <a:xfrm>
              <a:off x="13589282" y="5254557"/>
              <a:ext cx="114214" cy="225361"/>
            </a:xfrm>
            <a:custGeom>
              <a:avLst/>
              <a:gdLst>
                <a:gd name="connsiteX0" fmla="*/ 1152 w 114214"/>
                <a:gd name="connsiteY0" fmla="*/ 0 h 225361"/>
                <a:gd name="connsiteX1" fmla="*/ 114214 w 114214"/>
                <a:gd name="connsiteY1" fmla="*/ 0 h 225361"/>
                <a:gd name="connsiteX2" fmla="*/ 114214 w 114214"/>
                <a:gd name="connsiteY2" fmla="*/ 225362 h 225361"/>
                <a:gd name="connsiteX3" fmla="*/ 26203 w 114214"/>
                <a:gd name="connsiteY3" fmla="*/ 167926 h 225361"/>
                <a:gd name="connsiteX4" fmla="*/ 2105 w 114214"/>
                <a:gd name="connsiteY4" fmla="*/ 92678 h 225361"/>
                <a:gd name="connsiteX5" fmla="*/ 1152 w 114214"/>
                <a:gd name="connsiteY5" fmla="*/ 0 h 22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14" h="225361">
                  <a:moveTo>
                    <a:pt x="1152" y="0"/>
                  </a:moveTo>
                  <a:cubicBezTo>
                    <a:pt x="40205" y="0"/>
                    <a:pt x="76400" y="0"/>
                    <a:pt x="114214" y="0"/>
                  </a:cubicBezTo>
                  <a:cubicBezTo>
                    <a:pt x="114214" y="74581"/>
                    <a:pt x="114214" y="148495"/>
                    <a:pt x="114214" y="225362"/>
                  </a:cubicBezTo>
                  <a:cubicBezTo>
                    <a:pt x="75733" y="218884"/>
                    <a:pt x="44586" y="200692"/>
                    <a:pt x="26203" y="167926"/>
                  </a:cubicBezTo>
                  <a:cubicBezTo>
                    <a:pt x="13535" y="145351"/>
                    <a:pt x="5629" y="118491"/>
                    <a:pt x="2105" y="92678"/>
                  </a:cubicBezTo>
                  <a:cubicBezTo>
                    <a:pt x="-1991" y="63151"/>
                    <a:pt x="1152" y="32766"/>
                    <a:pt x="1152"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7" name="任意多边形: 形状 96"/>
            <p:cNvSpPr/>
            <p:nvPr/>
          </p:nvSpPr>
          <p:spPr>
            <a:xfrm>
              <a:off x="12831911" y="4563551"/>
              <a:ext cx="139112" cy="183505"/>
            </a:xfrm>
            <a:custGeom>
              <a:avLst/>
              <a:gdLst>
                <a:gd name="connsiteX0" fmla="*/ 139113 w 139112"/>
                <a:gd name="connsiteY0" fmla="*/ 93122 h 183505"/>
                <a:gd name="connsiteX1" fmla="*/ 135969 w 139112"/>
                <a:gd name="connsiteY1" fmla="*/ 128459 h 183505"/>
                <a:gd name="connsiteX2" fmla="*/ 63579 w 139112"/>
                <a:gd name="connsiteY2" fmla="*/ 183228 h 183505"/>
                <a:gd name="connsiteX3" fmla="*/ 524 w 139112"/>
                <a:gd name="connsiteY3" fmla="*/ 117791 h 183505"/>
                <a:gd name="connsiteX4" fmla="*/ 333 w 139112"/>
                <a:gd name="connsiteY4" fmla="*/ 70262 h 183505"/>
                <a:gd name="connsiteX5" fmla="*/ 65961 w 139112"/>
                <a:gd name="connsiteY5" fmla="*/ 62 h 183505"/>
                <a:gd name="connsiteX6" fmla="*/ 137779 w 139112"/>
                <a:gd name="connsiteY6" fmla="*/ 64451 h 183505"/>
                <a:gd name="connsiteX7" fmla="*/ 137970 w 139112"/>
                <a:gd name="connsiteY7" fmla="*/ 92931 h 183505"/>
                <a:gd name="connsiteX8" fmla="*/ 139113 w 139112"/>
                <a:gd name="connsiteY8" fmla="*/ 93122 h 183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112" h="183505">
                  <a:moveTo>
                    <a:pt x="139113" y="93122"/>
                  </a:moveTo>
                  <a:cubicBezTo>
                    <a:pt x="138160" y="104933"/>
                    <a:pt x="138255" y="116934"/>
                    <a:pt x="135969" y="128459"/>
                  </a:cubicBezTo>
                  <a:cubicBezTo>
                    <a:pt x="128730" y="163988"/>
                    <a:pt x="98727" y="186276"/>
                    <a:pt x="63579" y="183228"/>
                  </a:cubicBezTo>
                  <a:cubicBezTo>
                    <a:pt x="27956" y="180180"/>
                    <a:pt x="2238" y="153796"/>
                    <a:pt x="524" y="117791"/>
                  </a:cubicBezTo>
                  <a:cubicBezTo>
                    <a:pt x="-238" y="101980"/>
                    <a:pt x="-48" y="86073"/>
                    <a:pt x="333" y="70262"/>
                  </a:cubicBezTo>
                  <a:cubicBezTo>
                    <a:pt x="1191" y="30352"/>
                    <a:pt x="28242" y="1586"/>
                    <a:pt x="65961" y="62"/>
                  </a:cubicBezTo>
                  <a:cubicBezTo>
                    <a:pt x="103775" y="-1462"/>
                    <a:pt x="133683" y="25113"/>
                    <a:pt x="137779" y="64451"/>
                  </a:cubicBezTo>
                  <a:cubicBezTo>
                    <a:pt x="138732" y="73881"/>
                    <a:pt x="137970" y="83406"/>
                    <a:pt x="137970" y="92931"/>
                  </a:cubicBezTo>
                  <a:cubicBezTo>
                    <a:pt x="138351" y="93122"/>
                    <a:pt x="138732" y="93122"/>
                    <a:pt x="139113" y="93122"/>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98" name="任意多边形: 形状 97"/>
            <p:cNvSpPr/>
            <p:nvPr/>
          </p:nvSpPr>
          <p:spPr>
            <a:xfrm>
              <a:off x="12872154" y="4793071"/>
              <a:ext cx="56673" cy="40385"/>
            </a:xfrm>
            <a:custGeom>
              <a:avLst/>
              <a:gdLst>
                <a:gd name="connsiteX0" fmla="*/ 0 w 56673"/>
                <a:gd name="connsiteY0" fmla="*/ 0 h 40385"/>
                <a:gd name="connsiteX1" fmla="*/ 56674 w 56673"/>
                <a:gd name="connsiteY1" fmla="*/ 0 h 40385"/>
                <a:gd name="connsiteX2" fmla="*/ 29051 w 56673"/>
                <a:gd name="connsiteY2" fmla="*/ 40386 h 40385"/>
                <a:gd name="connsiteX3" fmla="*/ 0 w 56673"/>
                <a:gd name="connsiteY3" fmla="*/ 0 h 40385"/>
              </a:gdLst>
              <a:ahLst/>
              <a:cxnLst>
                <a:cxn ang="0">
                  <a:pos x="connsiteX0" y="connsiteY0"/>
                </a:cxn>
                <a:cxn ang="0">
                  <a:pos x="connsiteX1" y="connsiteY1"/>
                </a:cxn>
                <a:cxn ang="0">
                  <a:pos x="connsiteX2" y="connsiteY2"/>
                </a:cxn>
                <a:cxn ang="0">
                  <a:pos x="connsiteX3" y="connsiteY3"/>
                </a:cxn>
              </a:cxnLst>
              <a:rect l="l" t="t" r="r" b="b"/>
              <a:pathLst>
                <a:path w="56673" h="40385">
                  <a:moveTo>
                    <a:pt x="0" y="0"/>
                  </a:moveTo>
                  <a:cubicBezTo>
                    <a:pt x="22479" y="0"/>
                    <a:pt x="35719" y="0"/>
                    <a:pt x="56674" y="0"/>
                  </a:cubicBezTo>
                  <a:cubicBezTo>
                    <a:pt x="46577" y="14764"/>
                    <a:pt x="39243" y="25432"/>
                    <a:pt x="29051" y="40386"/>
                  </a:cubicBezTo>
                  <a:cubicBezTo>
                    <a:pt x="18478" y="25622"/>
                    <a:pt x="10954" y="15145"/>
                    <a:pt x="0"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grpSp>
        <p:nvGrpSpPr>
          <p:cNvPr id="112" name="组合 111"/>
          <p:cNvGrpSpPr/>
          <p:nvPr/>
        </p:nvGrpSpPr>
        <p:grpSpPr>
          <a:xfrm>
            <a:off x="7763107" y="4105445"/>
            <a:ext cx="541540" cy="561156"/>
            <a:chOff x="7823714" y="4829168"/>
            <a:chExt cx="1286173" cy="1332761"/>
          </a:xfrm>
          <a:solidFill>
            <a:schemeClr val="bg1"/>
          </a:solidFill>
        </p:grpSpPr>
        <p:sp>
          <p:nvSpPr>
            <p:cNvPr id="102" name="任意多边形: 形状 101"/>
            <p:cNvSpPr/>
            <p:nvPr/>
          </p:nvSpPr>
          <p:spPr>
            <a:xfrm>
              <a:off x="8098495" y="4829453"/>
              <a:ext cx="734202" cy="1057518"/>
            </a:xfrm>
            <a:custGeom>
              <a:avLst/>
              <a:gdLst>
                <a:gd name="connsiteX0" fmla="*/ 139937 w 734202"/>
                <a:gd name="connsiteY0" fmla="*/ 712184 h 1057518"/>
                <a:gd name="connsiteX1" fmla="*/ 319008 w 734202"/>
                <a:gd name="connsiteY1" fmla="*/ 712184 h 1057518"/>
                <a:gd name="connsiteX2" fmla="*/ 319008 w 734202"/>
                <a:gd name="connsiteY2" fmla="*/ 576263 h 1057518"/>
                <a:gd name="connsiteX3" fmla="*/ 277479 w 734202"/>
                <a:gd name="connsiteY3" fmla="*/ 576263 h 1057518"/>
                <a:gd name="connsiteX4" fmla="*/ 277479 w 734202"/>
                <a:gd name="connsiteY4" fmla="*/ 663797 h 1057518"/>
                <a:gd name="connsiteX5" fmla="*/ 93170 w 734202"/>
                <a:gd name="connsiteY5" fmla="*/ 663797 h 1057518"/>
                <a:gd name="connsiteX6" fmla="*/ 93170 w 734202"/>
                <a:gd name="connsiteY6" fmla="*/ 482822 h 1057518"/>
                <a:gd name="connsiteX7" fmla="*/ 158130 w 734202"/>
                <a:gd name="connsiteY7" fmla="*/ 482822 h 1057518"/>
                <a:gd name="connsiteX8" fmla="*/ 158130 w 734202"/>
                <a:gd name="connsiteY8" fmla="*/ 437769 h 1057518"/>
                <a:gd name="connsiteX9" fmla="*/ 48021 w 734202"/>
                <a:gd name="connsiteY9" fmla="*/ 437769 h 1057518"/>
                <a:gd name="connsiteX10" fmla="*/ 48021 w 734202"/>
                <a:gd name="connsiteY10" fmla="*/ 708374 h 1057518"/>
                <a:gd name="connsiteX11" fmla="*/ 51736 w 734202"/>
                <a:gd name="connsiteY11" fmla="*/ 711232 h 1057518"/>
                <a:gd name="connsiteX12" fmla="*/ 99647 w 734202"/>
                <a:gd name="connsiteY12" fmla="*/ 751999 h 1057518"/>
                <a:gd name="connsiteX13" fmla="*/ 320246 w 734202"/>
                <a:gd name="connsiteY13" fmla="*/ 960406 h 1057518"/>
                <a:gd name="connsiteX14" fmla="*/ 604662 w 734202"/>
                <a:gd name="connsiteY14" fmla="*/ 828866 h 1057518"/>
                <a:gd name="connsiteX15" fmla="*/ 644477 w 734202"/>
                <a:gd name="connsiteY15" fmla="*/ 689896 h 1057518"/>
                <a:gd name="connsiteX16" fmla="*/ 734202 w 734202"/>
                <a:gd name="connsiteY16" fmla="*/ 689896 h 1057518"/>
                <a:gd name="connsiteX17" fmla="*/ 701055 w 734202"/>
                <a:gd name="connsiteY17" fmla="*/ 835057 h 1057518"/>
                <a:gd name="connsiteX18" fmla="*/ 404828 w 734202"/>
                <a:gd name="connsiteY18" fmla="*/ 1054703 h 1057518"/>
                <a:gd name="connsiteX19" fmla="*/ 57356 w 734202"/>
                <a:gd name="connsiteY19" fmla="*/ 884873 h 1057518"/>
                <a:gd name="connsiteX20" fmla="*/ 206 w 734202"/>
                <a:gd name="connsiteY20" fmla="*/ 691229 h 1057518"/>
                <a:gd name="connsiteX21" fmla="*/ 15 w 734202"/>
                <a:gd name="connsiteY21" fmla="*/ 12668 h 1057518"/>
                <a:gd name="connsiteX22" fmla="*/ 1158 w 734202"/>
                <a:gd name="connsiteY22" fmla="*/ 0 h 1057518"/>
                <a:gd name="connsiteX23" fmla="*/ 505031 w 734202"/>
                <a:gd name="connsiteY23" fmla="*/ 0 h 1057518"/>
                <a:gd name="connsiteX24" fmla="*/ 566943 w 734202"/>
                <a:gd name="connsiteY24" fmla="*/ 87154 h 1057518"/>
                <a:gd name="connsiteX25" fmla="*/ 521509 w 734202"/>
                <a:gd name="connsiteY25" fmla="*/ 105442 h 1057518"/>
                <a:gd name="connsiteX26" fmla="*/ 506269 w 734202"/>
                <a:gd name="connsiteY26" fmla="*/ 152781 h 1057518"/>
                <a:gd name="connsiteX27" fmla="*/ 505698 w 734202"/>
                <a:gd name="connsiteY27" fmla="*/ 228219 h 1057518"/>
                <a:gd name="connsiteX28" fmla="*/ 346725 w 734202"/>
                <a:gd name="connsiteY28" fmla="*/ 228219 h 1057518"/>
                <a:gd name="connsiteX29" fmla="*/ 321294 w 734202"/>
                <a:gd name="connsiteY29" fmla="*/ 228219 h 1057518"/>
                <a:gd name="connsiteX30" fmla="*/ 321294 w 734202"/>
                <a:gd name="connsiteY30" fmla="*/ 184309 h 1057518"/>
                <a:gd name="connsiteX31" fmla="*/ 276240 w 734202"/>
                <a:gd name="connsiteY31" fmla="*/ 184309 h 1057518"/>
                <a:gd name="connsiteX32" fmla="*/ 276240 w 734202"/>
                <a:gd name="connsiteY32" fmla="*/ 211074 h 1057518"/>
                <a:gd name="connsiteX33" fmla="*/ 212042 w 734202"/>
                <a:gd name="connsiteY33" fmla="*/ 274987 h 1057518"/>
                <a:gd name="connsiteX34" fmla="*/ 97742 w 734202"/>
                <a:gd name="connsiteY34" fmla="*/ 274511 h 1057518"/>
                <a:gd name="connsiteX35" fmla="*/ 92312 w 734202"/>
                <a:gd name="connsiteY35" fmla="*/ 272320 h 1057518"/>
                <a:gd name="connsiteX36" fmla="*/ 92312 w 734202"/>
                <a:gd name="connsiteY36" fmla="*/ 90583 h 1057518"/>
                <a:gd name="connsiteX37" fmla="*/ 158035 w 734202"/>
                <a:gd name="connsiteY37" fmla="*/ 90583 h 1057518"/>
                <a:gd name="connsiteX38" fmla="*/ 158035 w 734202"/>
                <a:gd name="connsiteY38" fmla="*/ 47339 h 1057518"/>
                <a:gd name="connsiteX39" fmla="*/ 48116 w 734202"/>
                <a:gd name="connsiteY39" fmla="*/ 47339 h 1057518"/>
                <a:gd name="connsiteX40" fmla="*/ 48116 w 734202"/>
                <a:gd name="connsiteY40" fmla="*/ 320040 h 1057518"/>
                <a:gd name="connsiteX41" fmla="*/ 99837 w 734202"/>
                <a:gd name="connsiteY41" fmla="*/ 320040 h 1057518"/>
                <a:gd name="connsiteX42" fmla="*/ 185467 w 734202"/>
                <a:gd name="connsiteY42" fmla="*/ 319564 h 1057518"/>
                <a:gd name="connsiteX43" fmla="*/ 279003 w 734202"/>
                <a:gd name="connsiteY43" fmla="*/ 355854 h 1057518"/>
                <a:gd name="connsiteX44" fmla="*/ 305863 w 734202"/>
                <a:gd name="connsiteY44" fmla="*/ 365665 h 1057518"/>
                <a:gd name="connsiteX45" fmla="*/ 479694 w 734202"/>
                <a:gd name="connsiteY45" fmla="*/ 366141 h 1057518"/>
                <a:gd name="connsiteX46" fmla="*/ 500649 w 734202"/>
                <a:gd name="connsiteY46" fmla="*/ 366141 h 1057518"/>
                <a:gd name="connsiteX47" fmla="*/ 504364 w 734202"/>
                <a:gd name="connsiteY47" fmla="*/ 370332 h 1057518"/>
                <a:gd name="connsiteX48" fmla="*/ 571611 w 734202"/>
                <a:gd name="connsiteY48" fmla="*/ 526161 h 1057518"/>
                <a:gd name="connsiteX49" fmla="*/ 597042 w 734202"/>
                <a:gd name="connsiteY49" fmla="*/ 597694 h 1057518"/>
                <a:gd name="connsiteX50" fmla="*/ 591327 w 734202"/>
                <a:gd name="connsiteY50" fmla="*/ 732854 h 1057518"/>
                <a:gd name="connsiteX51" fmla="*/ 350059 w 734202"/>
                <a:gd name="connsiteY51" fmla="*/ 917924 h 1057518"/>
                <a:gd name="connsiteX52" fmla="*/ 139937 w 734202"/>
                <a:gd name="connsiteY52" fmla="*/ 712184 h 1057518"/>
                <a:gd name="connsiteX53" fmla="*/ 125745 w 734202"/>
                <a:gd name="connsiteY53" fmla="*/ 172022 h 1057518"/>
                <a:gd name="connsiteX54" fmla="*/ 180228 w 734202"/>
                <a:gd name="connsiteY54" fmla="*/ 229934 h 1057518"/>
                <a:gd name="connsiteX55" fmla="*/ 354821 w 734202"/>
                <a:gd name="connsiteY55" fmla="*/ 60293 h 1057518"/>
                <a:gd name="connsiteX56" fmla="*/ 329199 w 734202"/>
                <a:gd name="connsiteY56" fmla="*/ 28289 h 1057518"/>
                <a:gd name="connsiteX57" fmla="*/ 185372 w 734202"/>
                <a:gd name="connsiteY57" fmla="*/ 173069 h 1057518"/>
                <a:gd name="connsiteX58" fmla="*/ 154415 w 734202"/>
                <a:gd name="connsiteY58" fmla="*/ 144685 h 1057518"/>
                <a:gd name="connsiteX59" fmla="*/ 125745 w 734202"/>
                <a:gd name="connsiteY59" fmla="*/ 172022 h 1057518"/>
                <a:gd name="connsiteX60" fmla="*/ 329390 w 734202"/>
                <a:gd name="connsiteY60" fmla="*/ 420243 h 1057518"/>
                <a:gd name="connsiteX61" fmla="*/ 183943 w 734202"/>
                <a:gd name="connsiteY61" fmla="*/ 563213 h 1057518"/>
                <a:gd name="connsiteX62" fmla="*/ 154034 w 734202"/>
                <a:gd name="connsiteY62" fmla="*/ 535115 h 1057518"/>
                <a:gd name="connsiteX63" fmla="*/ 123650 w 734202"/>
                <a:gd name="connsiteY63" fmla="*/ 563880 h 1057518"/>
                <a:gd name="connsiteX64" fmla="*/ 180514 w 734202"/>
                <a:gd name="connsiteY64" fmla="*/ 624650 h 1057518"/>
                <a:gd name="connsiteX65" fmla="*/ 357108 w 734202"/>
                <a:gd name="connsiteY65" fmla="*/ 448151 h 1057518"/>
                <a:gd name="connsiteX66" fmla="*/ 329390 w 734202"/>
                <a:gd name="connsiteY66" fmla="*/ 420243 h 1057518"/>
                <a:gd name="connsiteX67" fmla="*/ 321960 w 734202"/>
                <a:gd name="connsiteY67" fmla="*/ 802005 h 1057518"/>
                <a:gd name="connsiteX68" fmla="*/ 503983 w 734202"/>
                <a:gd name="connsiteY68" fmla="*/ 802005 h 1057518"/>
                <a:gd name="connsiteX69" fmla="*/ 503983 w 734202"/>
                <a:gd name="connsiteY69" fmla="*/ 758285 h 1057518"/>
                <a:gd name="connsiteX70" fmla="*/ 321960 w 734202"/>
                <a:gd name="connsiteY70" fmla="*/ 758285 h 1057518"/>
                <a:gd name="connsiteX71" fmla="*/ 321960 w 734202"/>
                <a:gd name="connsiteY71" fmla="*/ 802005 h 1057518"/>
                <a:gd name="connsiteX72" fmla="*/ 368728 w 734202"/>
                <a:gd name="connsiteY72" fmla="*/ 710375 h 1057518"/>
                <a:gd name="connsiteX73" fmla="*/ 548846 w 734202"/>
                <a:gd name="connsiteY73" fmla="*/ 710375 h 1057518"/>
                <a:gd name="connsiteX74" fmla="*/ 548846 w 734202"/>
                <a:gd name="connsiteY74" fmla="*/ 666845 h 1057518"/>
                <a:gd name="connsiteX75" fmla="*/ 368728 w 734202"/>
                <a:gd name="connsiteY75" fmla="*/ 666845 h 1057518"/>
                <a:gd name="connsiteX76" fmla="*/ 368728 w 734202"/>
                <a:gd name="connsiteY76" fmla="*/ 710375 h 1057518"/>
                <a:gd name="connsiteX77" fmla="*/ 368347 w 734202"/>
                <a:gd name="connsiteY77" fmla="*/ 616553 h 1057518"/>
                <a:gd name="connsiteX78" fmla="*/ 549417 w 734202"/>
                <a:gd name="connsiteY78" fmla="*/ 616553 h 1057518"/>
                <a:gd name="connsiteX79" fmla="*/ 549417 w 734202"/>
                <a:gd name="connsiteY79" fmla="*/ 575977 h 1057518"/>
                <a:gd name="connsiteX80" fmla="*/ 368347 w 734202"/>
                <a:gd name="connsiteY80" fmla="*/ 575977 h 1057518"/>
                <a:gd name="connsiteX81" fmla="*/ 368347 w 734202"/>
                <a:gd name="connsiteY81" fmla="*/ 616553 h 1057518"/>
                <a:gd name="connsiteX82" fmla="*/ 274907 w 734202"/>
                <a:gd name="connsiteY82" fmla="*/ 802958 h 1057518"/>
                <a:gd name="connsiteX83" fmla="*/ 274907 w 734202"/>
                <a:gd name="connsiteY83" fmla="*/ 758857 h 1057518"/>
                <a:gd name="connsiteX84" fmla="*/ 231092 w 734202"/>
                <a:gd name="connsiteY84" fmla="*/ 758857 h 1057518"/>
                <a:gd name="connsiteX85" fmla="*/ 231092 w 734202"/>
                <a:gd name="connsiteY85" fmla="*/ 802958 h 1057518"/>
                <a:gd name="connsiteX86" fmla="*/ 274907 w 734202"/>
                <a:gd name="connsiteY86" fmla="*/ 802958 h 10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734202" h="1057518">
                  <a:moveTo>
                    <a:pt x="139937" y="712184"/>
                  </a:moveTo>
                  <a:cubicBezTo>
                    <a:pt x="200326" y="712184"/>
                    <a:pt x="258809" y="712184"/>
                    <a:pt x="319008" y="712184"/>
                  </a:cubicBezTo>
                  <a:cubicBezTo>
                    <a:pt x="319008" y="666274"/>
                    <a:pt x="319008" y="622268"/>
                    <a:pt x="319008" y="576263"/>
                  </a:cubicBezTo>
                  <a:cubicBezTo>
                    <a:pt x="306434" y="576263"/>
                    <a:pt x="293385" y="576263"/>
                    <a:pt x="277479" y="576263"/>
                  </a:cubicBezTo>
                  <a:cubicBezTo>
                    <a:pt x="277479" y="604171"/>
                    <a:pt x="277479" y="633127"/>
                    <a:pt x="277479" y="663797"/>
                  </a:cubicBezTo>
                  <a:cubicBezTo>
                    <a:pt x="214899" y="663797"/>
                    <a:pt x="154987" y="663797"/>
                    <a:pt x="93170" y="663797"/>
                  </a:cubicBezTo>
                  <a:cubicBezTo>
                    <a:pt x="93170" y="605028"/>
                    <a:pt x="93170" y="545211"/>
                    <a:pt x="93170" y="482822"/>
                  </a:cubicBezTo>
                  <a:cubicBezTo>
                    <a:pt x="113744" y="482822"/>
                    <a:pt x="134889" y="482822"/>
                    <a:pt x="158130" y="482822"/>
                  </a:cubicBezTo>
                  <a:cubicBezTo>
                    <a:pt x="158130" y="466725"/>
                    <a:pt x="158130" y="453009"/>
                    <a:pt x="158130" y="437769"/>
                  </a:cubicBezTo>
                  <a:cubicBezTo>
                    <a:pt x="121935" y="437769"/>
                    <a:pt x="85835" y="437769"/>
                    <a:pt x="48021" y="437769"/>
                  </a:cubicBezTo>
                  <a:cubicBezTo>
                    <a:pt x="48021" y="528352"/>
                    <a:pt x="48021" y="618363"/>
                    <a:pt x="48021" y="708374"/>
                  </a:cubicBezTo>
                  <a:cubicBezTo>
                    <a:pt x="49259" y="709422"/>
                    <a:pt x="50403" y="711137"/>
                    <a:pt x="51736" y="711232"/>
                  </a:cubicBezTo>
                  <a:cubicBezTo>
                    <a:pt x="90408" y="715328"/>
                    <a:pt x="90408" y="715328"/>
                    <a:pt x="99647" y="751999"/>
                  </a:cubicBezTo>
                  <a:cubicBezTo>
                    <a:pt x="126698" y="859917"/>
                    <a:pt x="216518" y="944690"/>
                    <a:pt x="320246" y="960406"/>
                  </a:cubicBezTo>
                  <a:cubicBezTo>
                    <a:pt x="437022" y="978027"/>
                    <a:pt x="544655" y="928878"/>
                    <a:pt x="604662" y="828866"/>
                  </a:cubicBezTo>
                  <a:cubicBezTo>
                    <a:pt x="629904" y="786860"/>
                    <a:pt x="642477" y="740378"/>
                    <a:pt x="644477" y="689896"/>
                  </a:cubicBezTo>
                  <a:cubicBezTo>
                    <a:pt x="674385" y="689896"/>
                    <a:pt x="703246" y="689896"/>
                    <a:pt x="734202" y="689896"/>
                  </a:cubicBezTo>
                  <a:cubicBezTo>
                    <a:pt x="733250" y="741331"/>
                    <a:pt x="722868" y="789813"/>
                    <a:pt x="701055" y="835057"/>
                  </a:cubicBezTo>
                  <a:cubicBezTo>
                    <a:pt x="640857" y="959739"/>
                    <a:pt x="543036" y="1034606"/>
                    <a:pt x="404828" y="1054703"/>
                  </a:cubicBezTo>
                  <a:cubicBezTo>
                    <a:pt x="277955" y="1073182"/>
                    <a:pt x="126698" y="998887"/>
                    <a:pt x="57356" y="884873"/>
                  </a:cubicBezTo>
                  <a:cubicBezTo>
                    <a:pt x="21065" y="825151"/>
                    <a:pt x="301" y="761238"/>
                    <a:pt x="206" y="691229"/>
                  </a:cubicBezTo>
                  <a:cubicBezTo>
                    <a:pt x="-80" y="465011"/>
                    <a:pt x="15" y="238887"/>
                    <a:pt x="15" y="12668"/>
                  </a:cubicBezTo>
                  <a:cubicBezTo>
                    <a:pt x="15" y="8858"/>
                    <a:pt x="682" y="5048"/>
                    <a:pt x="1158" y="0"/>
                  </a:cubicBezTo>
                  <a:cubicBezTo>
                    <a:pt x="169275" y="0"/>
                    <a:pt x="336343" y="0"/>
                    <a:pt x="505031" y="0"/>
                  </a:cubicBezTo>
                  <a:cubicBezTo>
                    <a:pt x="503126" y="46863"/>
                    <a:pt x="546084" y="61722"/>
                    <a:pt x="566943" y="87154"/>
                  </a:cubicBezTo>
                  <a:cubicBezTo>
                    <a:pt x="552179" y="92583"/>
                    <a:pt x="531987" y="94393"/>
                    <a:pt x="521509" y="105442"/>
                  </a:cubicBezTo>
                  <a:cubicBezTo>
                    <a:pt x="511127" y="116396"/>
                    <a:pt x="507983" y="136303"/>
                    <a:pt x="506269" y="152781"/>
                  </a:cubicBezTo>
                  <a:cubicBezTo>
                    <a:pt x="503888" y="176975"/>
                    <a:pt x="505698" y="201454"/>
                    <a:pt x="505698" y="228219"/>
                  </a:cubicBezTo>
                  <a:cubicBezTo>
                    <a:pt x="451119" y="228219"/>
                    <a:pt x="398922" y="228219"/>
                    <a:pt x="346725" y="228219"/>
                  </a:cubicBezTo>
                  <a:cubicBezTo>
                    <a:pt x="339010" y="228219"/>
                    <a:pt x="331200" y="228219"/>
                    <a:pt x="321294" y="228219"/>
                  </a:cubicBezTo>
                  <a:cubicBezTo>
                    <a:pt x="321294" y="212693"/>
                    <a:pt x="321294" y="199549"/>
                    <a:pt x="321294" y="184309"/>
                  </a:cubicBezTo>
                  <a:cubicBezTo>
                    <a:pt x="306244" y="184309"/>
                    <a:pt x="293195" y="184309"/>
                    <a:pt x="276240" y="184309"/>
                  </a:cubicBezTo>
                  <a:cubicBezTo>
                    <a:pt x="276240" y="192786"/>
                    <a:pt x="276240" y="201930"/>
                    <a:pt x="276240" y="211074"/>
                  </a:cubicBezTo>
                  <a:cubicBezTo>
                    <a:pt x="276145" y="255365"/>
                    <a:pt x="256428" y="275082"/>
                    <a:pt x="212042" y="274987"/>
                  </a:cubicBezTo>
                  <a:cubicBezTo>
                    <a:pt x="173942" y="274892"/>
                    <a:pt x="135842" y="274796"/>
                    <a:pt x="97742" y="274511"/>
                  </a:cubicBezTo>
                  <a:cubicBezTo>
                    <a:pt x="96313" y="274511"/>
                    <a:pt x="94980" y="273463"/>
                    <a:pt x="92312" y="272320"/>
                  </a:cubicBezTo>
                  <a:cubicBezTo>
                    <a:pt x="92312" y="212884"/>
                    <a:pt x="92312" y="152876"/>
                    <a:pt x="92312" y="90583"/>
                  </a:cubicBezTo>
                  <a:cubicBezTo>
                    <a:pt x="113934" y="90583"/>
                    <a:pt x="134984" y="90583"/>
                    <a:pt x="158035" y="90583"/>
                  </a:cubicBezTo>
                  <a:cubicBezTo>
                    <a:pt x="158035" y="75248"/>
                    <a:pt x="158035" y="62294"/>
                    <a:pt x="158035" y="47339"/>
                  </a:cubicBezTo>
                  <a:cubicBezTo>
                    <a:pt x="122507" y="47339"/>
                    <a:pt x="86407" y="47339"/>
                    <a:pt x="48116" y="47339"/>
                  </a:cubicBezTo>
                  <a:cubicBezTo>
                    <a:pt x="48116" y="136779"/>
                    <a:pt x="48116" y="226600"/>
                    <a:pt x="48116" y="320040"/>
                  </a:cubicBezTo>
                  <a:cubicBezTo>
                    <a:pt x="65547" y="320040"/>
                    <a:pt x="82692" y="320040"/>
                    <a:pt x="99837" y="320040"/>
                  </a:cubicBezTo>
                  <a:cubicBezTo>
                    <a:pt x="128412" y="320040"/>
                    <a:pt x="157178" y="322040"/>
                    <a:pt x="185467" y="319564"/>
                  </a:cubicBezTo>
                  <a:cubicBezTo>
                    <a:pt x="223472" y="316135"/>
                    <a:pt x="255000" y="323374"/>
                    <a:pt x="279003" y="355854"/>
                  </a:cubicBezTo>
                  <a:cubicBezTo>
                    <a:pt x="283765" y="362331"/>
                    <a:pt x="296624" y="365570"/>
                    <a:pt x="305863" y="365665"/>
                  </a:cubicBezTo>
                  <a:cubicBezTo>
                    <a:pt x="363775" y="366522"/>
                    <a:pt x="421687" y="366141"/>
                    <a:pt x="479694" y="366141"/>
                  </a:cubicBezTo>
                  <a:cubicBezTo>
                    <a:pt x="487410" y="366141"/>
                    <a:pt x="495125" y="366141"/>
                    <a:pt x="500649" y="366141"/>
                  </a:cubicBezTo>
                  <a:cubicBezTo>
                    <a:pt x="503412" y="369189"/>
                    <a:pt x="504364" y="369761"/>
                    <a:pt x="504364" y="370332"/>
                  </a:cubicBezTo>
                  <a:cubicBezTo>
                    <a:pt x="495791" y="435674"/>
                    <a:pt x="531701" y="481965"/>
                    <a:pt x="571611" y="526161"/>
                  </a:cubicBezTo>
                  <a:cubicBezTo>
                    <a:pt x="590375" y="546926"/>
                    <a:pt x="598471" y="569881"/>
                    <a:pt x="597042" y="597694"/>
                  </a:cubicBezTo>
                  <a:cubicBezTo>
                    <a:pt x="594756" y="642747"/>
                    <a:pt x="599233" y="688943"/>
                    <a:pt x="591327" y="732854"/>
                  </a:cubicBezTo>
                  <a:cubicBezTo>
                    <a:pt x="570277" y="848963"/>
                    <a:pt x="472074" y="921925"/>
                    <a:pt x="350059" y="917924"/>
                  </a:cubicBezTo>
                  <a:cubicBezTo>
                    <a:pt x="246141" y="914591"/>
                    <a:pt x="154701" y="826484"/>
                    <a:pt x="139937" y="712184"/>
                  </a:cubicBezTo>
                  <a:close/>
                  <a:moveTo>
                    <a:pt x="125745" y="172022"/>
                  </a:moveTo>
                  <a:cubicBezTo>
                    <a:pt x="147272" y="194882"/>
                    <a:pt x="166512" y="215265"/>
                    <a:pt x="180228" y="229934"/>
                  </a:cubicBezTo>
                  <a:cubicBezTo>
                    <a:pt x="238807" y="172974"/>
                    <a:pt x="297767" y="115729"/>
                    <a:pt x="354821" y="60293"/>
                  </a:cubicBezTo>
                  <a:cubicBezTo>
                    <a:pt x="347011" y="50483"/>
                    <a:pt x="338629" y="40100"/>
                    <a:pt x="329199" y="28289"/>
                  </a:cubicBezTo>
                  <a:cubicBezTo>
                    <a:pt x="280050" y="77819"/>
                    <a:pt x="232806" y="125349"/>
                    <a:pt x="185372" y="173069"/>
                  </a:cubicBezTo>
                  <a:cubicBezTo>
                    <a:pt x="173942" y="162592"/>
                    <a:pt x="164703" y="154114"/>
                    <a:pt x="154415" y="144685"/>
                  </a:cubicBezTo>
                  <a:cubicBezTo>
                    <a:pt x="143462" y="155162"/>
                    <a:pt x="133270" y="164783"/>
                    <a:pt x="125745" y="172022"/>
                  </a:cubicBezTo>
                  <a:close/>
                  <a:moveTo>
                    <a:pt x="329390" y="420243"/>
                  </a:moveTo>
                  <a:cubicBezTo>
                    <a:pt x="279860" y="469011"/>
                    <a:pt x="231949" y="516065"/>
                    <a:pt x="183943" y="563213"/>
                  </a:cubicBezTo>
                  <a:cubicBezTo>
                    <a:pt x="173942" y="553784"/>
                    <a:pt x="164321" y="544830"/>
                    <a:pt x="154034" y="535115"/>
                  </a:cubicBezTo>
                  <a:cubicBezTo>
                    <a:pt x="142319" y="546259"/>
                    <a:pt x="132127" y="555879"/>
                    <a:pt x="123650" y="563880"/>
                  </a:cubicBezTo>
                  <a:cubicBezTo>
                    <a:pt x="144890" y="586550"/>
                    <a:pt x="164226" y="607219"/>
                    <a:pt x="180514" y="624650"/>
                  </a:cubicBezTo>
                  <a:cubicBezTo>
                    <a:pt x="239474" y="565690"/>
                    <a:pt x="297576" y="507683"/>
                    <a:pt x="357108" y="448151"/>
                  </a:cubicBezTo>
                  <a:cubicBezTo>
                    <a:pt x="349106" y="440246"/>
                    <a:pt x="339200" y="430244"/>
                    <a:pt x="329390" y="420243"/>
                  </a:cubicBezTo>
                  <a:close/>
                  <a:moveTo>
                    <a:pt x="321960" y="802005"/>
                  </a:moveTo>
                  <a:cubicBezTo>
                    <a:pt x="383587" y="802005"/>
                    <a:pt x="443975" y="802005"/>
                    <a:pt x="503983" y="802005"/>
                  </a:cubicBezTo>
                  <a:cubicBezTo>
                    <a:pt x="503983" y="786479"/>
                    <a:pt x="503983" y="772573"/>
                    <a:pt x="503983" y="758285"/>
                  </a:cubicBezTo>
                  <a:cubicBezTo>
                    <a:pt x="442547" y="758285"/>
                    <a:pt x="382730" y="758285"/>
                    <a:pt x="321960" y="758285"/>
                  </a:cubicBezTo>
                  <a:cubicBezTo>
                    <a:pt x="321960" y="773335"/>
                    <a:pt x="321960" y="787146"/>
                    <a:pt x="321960" y="802005"/>
                  </a:cubicBezTo>
                  <a:close/>
                  <a:moveTo>
                    <a:pt x="368728" y="710375"/>
                  </a:moveTo>
                  <a:cubicBezTo>
                    <a:pt x="429498" y="710375"/>
                    <a:pt x="489124" y="710375"/>
                    <a:pt x="548846" y="710375"/>
                  </a:cubicBezTo>
                  <a:cubicBezTo>
                    <a:pt x="548846" y="694658"/>
                    <a:pt x="548846" y="680942"/>
                    <a:pt x="548846" y="666845"/>
                  </a:cubicBezTo>
                  <a:cubicBezTo>
                    <a:pt x="487791" y="666845"/>
                    <a:pt x="428735" y="666845"/>
                    <a:pt x="368728" y="666845"/>
                  </a:cubicBezTo>
                  <a:cubicBezTo>
                    <a:pt x="368728" y="681990"/>
                    <a:pt x="368728" y="695801"/>
                    <a:pt x="368728" y="710375"/>
                  </a:cubicBezTo>
                  <a:close/>
                  <a:moveTo>
                    <a:pt x="368347" y="616553"/>
                  </a:moveTo>
                  <a:cubicBezTo>
                    <a:pt x="430069" y="616553"/>
                    <a:pt x="489696" y="616553"/>
                    <a:pt x="549417" y="616553"/>
                  </a:cubicBezTo>
                  <a:cubicBezTo>
                    <a:pt x="549417" y="601980"/>
                    <a:pt x="549417" y="589598"/>
                    <a:pt x="549417" y="575977"/>
                  </a:cubicBezTo>
                  <a:cubicBezTo>
                    <a:pt x="488457" y="575977"/>
                    <a:pt x="428831" y="575977"/>
                    <a:pt x="368347" y="575977"/>
                  </a:cubicBezTo>
                  <a:cubicBezTo>
                    <a:pt x="368347" y="590074"/>
                    <a:pt x="368347" y="602552"/>
                    <a:pt x="368347" y="616553"/>
                  </a:cubicBezTo>
                  <a:close/>
                  <a:moveTo>
                    <a:pt x="274907" y="802958"/>
                  </a:moveTo>
                  <a:cubicBezTo>
                    <a:pt x="274907" y="786765"/>
                    <a:pt x="274907" y="772954"/>
                    <a:pt x="274907" y="758857"/>
                  </a:cubicBezTo>
                  <a:cubicBezTo>
                    <a:pt x="259190" y="758857"/>
                    <a:pt x="244903" y="758857"/>
                    <a:pt x="231092" y="758857"/>
                  </a:cubicBezTo>
                  <a:cubicBezTo>
                    <a:pt x="231092" y="774668"/>
                    <a:pt x="231092" y="788575"/>
                    <a:pt x="231092" y="802958"/>
                  </a:cubicBezTo>
                  <a:cubicBezTo>
                    <a:pt x="245951" y="802958"/>
                    <a:pt x="259286" y="802958"/>
                    <a:pt x="274907" y="80295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3" name="任意多边形: 形状 102"/>
            <p:cNvSpPr/>
            <p:nvPr/>
          </p:nvSpPr>
          <p:spPr>
            <a:xfrm>
              <a:off x="7823714" y="5543257"/>
              <a:ext cx="1286173" cy="618672"/>
            </a:xfrm>
            <a:custGeom>
              <a:avLst/>
              <a:gdLst>
                <a:gd name="connsiteX0" fmla="*/ 104299 w 1286173"/>
                <a:gd name="connsiteY0" fmla="*/ 340042 h 618672"/>
                <a:gd name="connsiteX1" fmla="*/ 139732 w 1286173"/>
                <a:gd name="connsiteY1" fmla="*/ 280988 h 618672"/>
                <a:gd name="connsiteX2" fmla="*/ 140303 w 1286173"/>
                <a:gd name="connsiteY2" fmla="*/ 256032 h 618672"/>
                <a:gd name="connsiteX3" fmla="*/ 91059 w 1286173"/>
                <a:gd name="connsiteY3" fmla="*/ 135065 h 618672"/>
                <a:gd name="connsiteX4" fmla="*/ 63722 w 1286173"/>
                <a:gd name="connsiteY4" fmla="*/ 110490 h 618672"/>
                <a:gd name="connsiteX5" fmla="*/ 0 w 1286173"/>
                <a:gd name="connsiteY5" fmla="*/ 95059 h 618672"/>
                <a:gd name="connsiteX6" fmla="*/ 0 w 1286173"/>
                <a:gd name="connsiteY6" fmla="*/ 571 h 618672"/>
                <a:gd name="connsiteX7" fmla="*/ 180785 w 1286173"/>
                <a:gd name="connsiteY7" fmla="*/ 571 h 618672"/>
                <a:gd name="connsiteX8" fmla="*/ 643319 w 1286173"/>
                <a:gd name="connsiteY8" fmla="*/ 435388 h 618672"/>
                <a:gd name="connsiteX9" fmla="*/ 1103662 w 1286173"/>
                <a:gd name="connsiteY9" fmla="*/ 0 h 618672"/>
                <a:gd name="connsiteX10" fmla="*/ 1285970 w 1286173"/>
                <a:gd name="connsiteY10" fmla="*/ 0 h 618672"/>
                <a:gd name="connsiteX11" fmla="*/ 1285303 w 1286173"/>
                <a:gd name="connsiteY11" fmla="*/ 83344 h 618672"/>
                <a:gd name="connsiteX12" fmla="*/ 1271778 w 1286173"/>
                <a:gd name="connsiteY12" fmla="*/ 97822 h 618672"/>
                <a:gd name="connsiteX13" fmla="*/ 1175195 w 1286173"/>
                <a:gd name="connsiteY13" fmla="*/ 186690 h 618672"/>
                <a:gd name="connsiteX14" fmla="*/ 1144238 w 1286173"/>
                <a:gd name="connsiteY14" fmla="*/ 255937 h 618672"/>
                <a:gd name="connsiteX15" fmla="*/ 1144334 w 1286173"/>
                <a:gd name="connsiteY15" fmla="*/ 280892 h 618672"/>
                <a:gd name="connsiteX16" fmla="*/ 1181481 w 1286173"/>
                <a:gd name="connsiteY16" fmla="*/ 342995 h 618672"/>
                <a:gd name="connsiteX17" fmla="*/ 1010888 w 1286173"/>
                <a:gd name="connsiteY17" fmla="*/ 513493 h 618672"/>
                <a:gd name="connsiteX18" fmla="*/ 949643 w 1286173"/>
                <a:gd name="connsiteY18" fmla="*/ 477107 h 618672"/>
                <a:gd name="connsiteX19" fmla="*/ 924211 w 1286173"/>
                <a:gd name="connsiteY19" fmla="*/ 476250 h 618672"/>
                <a:gd name="connsiteX20" fmla="*/ 796862 w 1286173"/>
                <a:gd name="connsiteY20" fmla="*/ 528638 h 618672"/>
                <a:gd name="connsiteX21" fmla="*/ 781050 w 1286173"/>
                <a:gd name="connsiteY21" fmla="*/ 545973 h 618672"/>
                <a:gd name="connsiteX22" fmla="*/ 765620 w 1286173"/>
                <a:gd name="connsiteY22" fmla="*/ 603313 h 618672"/>
                <a:gd name="connsiteX23" fmla="*/ 747141 w 1286173"/>
                <a:gd name="connsiteY23" fmla="*/ 617887 h 618672"/>
                <a:gd name="connsiteX24" fmla="*/ 537591 w 1286173"/>
                <a:gd name="connsiteY24" fmla="*/ 617887 h 618672"/>
                <a:gd name="connsiteX25" fmla="*/ 519113 w 1286173"/>
                <a:gd name="connsiteY25" fmla="*/ 603599 h 618672"/>
                <a:gd name="connsiteX26" fmla="*/ 434150 w 1286173"/>
                <a:gd name="connsiteY26" fmla="*/ 509111 h 618672"/>
                <a:gd name="connsiteX27" fmla="*/ 362617 w 1286173"/>
                <a:gd name="connsiteY27" fmla="*/ 477488 h 618672"/>
                <a:gd name="connsiteX28" fmla="*/ 333280 w 1286173"/>
                <a:gd name="connsiteY28" fmla="*/ 478536 h 618672"/>
                <a:gd name="connsiteX29" fmla="*/ 275749 w 1286173"/>
                <a:gd name="connsiteY29" fmla="*/ 512826 h 618672"/>
                <a:gd name="connsiteX30" fmla="*/ 104299 w 1286173"/>
                <a:gd name="connsiteY30" fmla="*/ 340042 h 618672"/>
                <a:gd name="connsiteX31" fmla="*/ 265462 w 1286173"/>
                <a:gd name="connsiteY31" fmla="*/ 383000 h 618672"/>
                <a:gd name="connsiteX32" fmla="*/ 238697 w 1286173"/>
                <a:gd name="connsiteY32" fmla="*/ 351949 h 618672"/>
                <a:gd name="connsiteX33" fmla="*/ 206502 w 1286173"/>
                <a:gd name="connsiteY33" fmla="*/ 379286 h 618672"/>
                <a:gd name="connsiteX34" fmla="*/ 236220 w 1286173"/>
                <a:gd name="connsiteY34" fmla="*/ 414814 h 618672"/>
                <a:gd name="connsiteX35" fmla="*/ 265462 w 1286173"/>
                <a:gd name="connsiteY35" fmla="*/ 383000 h 618672"/>
                <a:gd name="connsiteX36" fmla="*/ 1046036 w 1286173"/>
                <a:gd name="connsiteY36" fmla="*/ 412052 h 618672"/>
                <a:gd name="connsiteX37" fmla="*/ 1076992 w 1286173"/>
                <a:gd name="connsiteY37" fmla="*/ 381476 h 618672"/>
                <a:gd name="connsiteX38" fmla="*/ 1048036 w 1286173"/>
                <a:gd name="connsiteY38" fmla="*/ 349186 h 618672"/>
                <a:gd name="connsiteX39" fmla="*/ 1017937 w 1286173"/>
                <a:gd name="connsiteY39" fmla="*/ 380809 h 618672"/>
                <a:gd name="connsiteX40" fmla="*/ 1046036 w 1286173"/>
                <a:gd name="connsiteY40" fmla="*/ 412052 h 618672"/>
                <a:gd name="connsiteX41" fmla="*/ 620744 w 1286173"/>
                <a:gd name="connsiteY41" fmla="*/ 528542 h 618672"/>
                <a:gd name="connsiteX42" fmla="*/ 620744 w 1286173"/>
                <a:gd name="connsiteY42" fmla="*/ 570071 h 618672"/>
                <a:gd name="connsiteX43" fmla="*/ 663893 w 1286173"/>
                <a:gd name="connsiteY43" fmla="*/ 570071 h 618672"/>
                <a:gd name="connsiteX44" fmla="*/ 663893 w 1286173"/>
                <a:gd name="connsiteY44" fmla="*/ 528542 h 618672"/>
                <a:gd name="connsiteX45" fmla="*/ 620744 w 1286173"/>
                <a:gd name="connsiteY45" fmla="*/ 528542 h 61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86173" h="618672">
                  <a:moveTo>
                    <a:pt x="104299" y="340042"/>
                  </a:moveTo>
                  <a:cubicBezTo>
                    <a:pt x="114681" y="322993"/>
                    <a:pt x="128302" y="302609"/>
                    <a:pt x="139732" y="280988"/>
                  </a:cubicBezTo>
                  <a:cubicBezTo>
                    <a:pt x="143256" y="274320"/>
                    <a:pt x="143161" y="263366"/>
                    <a:pt x="140303" y="256032"/>
                  </a:cubicBezTo>
                  <a:cubicBezTo>
                    <a:pt x="124397" y="215455"/>
                    <a:pt x="106013" y="175927"/>
                    <a:pt x="91059" y="135065"/>
                  </a:cubicBezTo>
                  <a:cubicBezTo>
                    <a:pt x="85630" y="120205"/>
                    <a:pt x="78581" y="113348"/>
                    <a:pt x="63722" y="110490"/>
                  </a:cubicBezTo>
                  <a:cubicBezTo>
                    <a:pt x="42767" y="106490"/>
                    <a:pt x="22193" y="100489"/>
                    <a:pt x="0" y="95059"/>
                  </a:cubicBezTo>
                  <a:cubicBezTo>
                    <a:pt x="0" y="63722"/>
                    <a:pt x="0" y="33147"/>
                    <a:pt x="0" y="571"/>
                  </a:cubicBezTo>
                  <a:cubicBezTo>
                    <a:pt x="59912" y="571"/>
                    <a:pt x="120396" y="571"/>
                    <a:pt x="180785" y="571"/>
                  </a:cubicBezTo>
                  <a:cubicBezTo>
                    <a:pt x="209550" y="307277"/>
                    <a:pt x="464630" y="435864"/>
                    <a:pt x="643319" y="435388"/>
                  </a:cubicBezTo>
                  <a:cubicBezTo>
                    <a:pt x="827913" y="434911"/>
                    <a:pt x="1076230" y="299942"/>
                    <a:pt x="1103662" y="0"/>
                  </a:cubicBezTo>
                  <a:cubicBezTo>
                    <a:pt x="1163384" y="0"/>
                    <a:pt x="1223296" y="0"/>
                    <a:pt x="1285970" y="0"/>
                  </a:cubicBezTo>
                  <a:cubicBezTo>
                    <a:pt x="1285970" y="28289"/>
                    <a:pt x="1286732" y="55912"/>
                    <a:pt x="1285303" y="83344"/>
                  </a:cubicBezTo>
                  <a:cubicBezTo>
                    <a:pt x="1285018" y="88582"/>
                    <a:pt x="1276636" y="97727"/>
                    <a:pt x="1271778" y="97822"/>
                  </a:cubicBezTo>
                  <a:cubicBezTo>
                    <a:pt x="1213485" y="99727"/>
                    <a:pt x="1186910" y="132874"/>
                    <a:pt x="1175195" y="186690"/>
                  </a:cubicBezTo>
                  <a:cubicBezTo>
                    <a:pt x="1169956" y="210884"/>
                    <a:pt x="1153763" y="232410"/>
                    <a:pt x="1144238" y="255937"/>
                  </a:cubicBezTo>
                  <a:cubicBezTo>
                    <a:pt x="1141286" y="263176"/>
                    <a:pt x="1140809" y="274225"/>
                    <a:pt x="1144334" y="280892"/>
                  </a:cubicBezTo>
                  <a:cubicBezTo>
                    <a:pt x="1155668" y="302609"/>
                    <a:pt x="1169384" y="323088"/>
                    <a:pt x="1181481" y="342995"/>
                  </a:cubicBezTo>
                  <a:cubicBezTo>
                    <a:pt x="1124617" y="399859"/>
                    <a:pt x="1068515" y="455867"/>
                    <a:pt x="1010888" y="513493"/>
                  </a:cubicBezTo>
                  <a:cubicBezTo>
                    <a:pt x="991552" y="501777"/>
                    <a:pt x="971169" y="488252"/>
                    <a:pt x="949643" y="477107"/>
                  </a:cubicBezTo>
                  <a:cubicBezTo>
                    <a:pt x="942785" y="473488"/>
                    <a:pt x="931640" y="473392"/>
                    <a:pt x="924211" y="476250"/>
                  </a:cubicBezTo>
                  <a:cubicBezTo>
                    <a:pt x="881444" y="492823"/>
                    <a:pt x="838962" y="510350"/>
                    <a:pt x="796862" y="528638"/>
                  </a:cubicBezTo>
                  <a:cubicBezTo>
                    <a:pt x="790194" y="531495"/>
                    <a:pt x="783336" y="539115"/>
                    <a:pt x="781050" y="545973"/>
                  </a:cubicBezTo>
                  <a:cubicBezTo>
                    <a:pt x="774859" y="564737"/>
                    <a:pt x="772192" y="584740"/>
                    <a:pt x="765620" y="603313"/>
                  </a:cubicBezTo>
                  <a:cubicBezTo>
                    <a:pt x="763334" y="609791"/>
                    <a:pt x="753523" y="617792"/>
                    <a:pt x="747141" y="617887"/>
                  </a:cubicBezTo>
                  <a:cubicBezTo>
                    <a:pt x="677323" y="618934"/>
                    <a:pt x="607409" y="618934"/>
                    <a:pt x="537591" y="617887"/>
                  </a:cubicBezTo>
                  <a:cubicBezTo>
                    <a:pt x="531114" y="617792"/>
                    <a:pt x="519494" y="608933"/>
                    <a:pt x="519113" y="603599"/>
                  </a:cubicBezTo>
                  <a:cubicBezTo>
                    <a:pt x="515874" y="548926"/>
                    <a:pt x="487966" y="519875"/>
                    <a:pt x="434150" y="509111"/>
                  </a:cubicBezTo>
                  <a:cubicBezTo>
                    <a:pt x="409194" y="504158"/>
                    <a:pt x="387001" y="486918"/>
                    <a:pt x="362617" y="477488"/>
                  </a:cubicBezTo>
                  <a:cubicBezTo>
                    <a:pt x="354139" y="474155"/>
                    <a:pt x="341471" y="474536"/>
                    <a:pt x="333280" y="478536"/>
                  </a:cubicBezTo>
                  <a:cubicBezTo>
                    <a:pt x="312801" y="488728"/>
                    <a:pt x="293751" y="501872"/>
                    <a:pt x="275749" y="512826"/>
                  </a:cubicBezTo>
                  <a:cubicBezTo>
                    <a:pt x="218694" y="455295"/>
                    <a:pt x="162401" y="398621"/>
                    <a:pt x="104299" y="340042"/>
                  </a:cubicBezTo>
                  <a:close/>
                  <a:moveTo>
                    <a:pt x="265462" y="383000"/>
                  </a:moveTo>
                  <a:cubicBezTo>
                    <a:pt x="255651" y="371665"/>
                    <a:pt x="246126" y="360617"/>
                    <a:pt x="238697" y="351949"/>
                  </a:cubicBezTo>
                  <a:cubicBezTo>
                    <a:pt x="226028" y="362712"/>
                    <a:pt x="215265" y="371856"/>
                    <a:pt x="206502" y="379286"/>
                  </a:cubicBezTo>
                  <a:cubicBezTo>
                    <a:pt x="216408" y="391096"/>
                    <a:pt x="225457" y="401860"/>
                    <a:pt x="236220" y="414814"/>
                  </a:cubicBezTo>
                  <a:cubicBezTo>
                    <a:pt x="247174" y="402812"/>
                    <a:pt x="256604" y="392525"/>
                    <a:pt x="265462" y="383000"/>
                  </a:cubicBezTo>
                  <a:close/>
                  <a:moveTo>
                    <a:pt x="1046036" y="412052"/>
                  </a:moveTo>
                  <a:cubicBezTo>
                    <a:pt x="1058513" y="399764"/>
                    <a:pt x="1068324" y="389954"/>
                    <a:pt x="1076992" y="381476"/>
                  </a:cubicBezTo>
                  <a:cubicBezTo>
                    <a:pt x="1068038" y="371570"/>
                    <a:pt x="1058704" y="361093"/>
                    <a:pt x="1048036" y="349186"/>
                  </a:cubicBezTo>
                  <a:cubicBezTo>
                    <a:pt x="1037273" y="360426"/>
                    <a:pt x="1027271" y="370999"/>
                    <a:pt x="1017937" y="380809"/>
                  </a:cubicBezTo>
                  <a:cubicBezTo>
                    <a:pt x="1028510" y="392525"/>
                    <a:pt x="1037463" y="402431"/>
                    <a:pt x="1046036" y="412052"/>
                  </a:cubicBezTo>
                  <a:close/>
                  <a:moveTo>
                    <a:pt x="620744" y="528542"/>
                  </a:moveTo>
                  <a:cubicBezTo>
                    <a:pt x="620744" y="543306"/>
                    <a:pt x="620744" y="556260"/>
                    <a:pt x="620744" y="570071"/>
                  </a:cubicBezTo>
                  <a:cubicBezTo>
                    <a:pt x="635794" y="570071"/>
                    <a:pt x="649415" y="570071"/>
                    <a:pt x="663893" y="570071"/>
                  </a:cubicBezTo>
                  <a:cubicBezTo>
                    <a:pt x="663893" y="555593"/>
                    <a:pt x="663893" y="542639"/>
                    <a:pt x="663893" y="528542"/>
                  </a:cubicBezTo>
                  <a:cubicBezTo>
                    <a:pt x="649415" y="528542"/>
                    <a:pt x="636365" y="528542"/>
                    <a:pt x="620744" y="528542"/>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4" name="任意多边形: 形状 103"/>
            <p:cNvSpPr/>
            <p:nvPr/>
          </p:nvSpPr>
          <p:spPr>
            <a:xfrm>
              <a:off x="8649329" y="4970128"/>
              <a:ext cx="230953" cy="409869"/>
            </a:xfrm>
            <a:custGeom>
              <a:avLst/>
              <a:gdLst>
                <a:gd name="connsiteX0" fmla="*/ 46113 w 230953"/>
                <a:gd name="connsiteY0" fmla="*/ 247850 h 409869"/>
                <a:gd name="connsiteX1" fmla="*/ 91357 w 230953"/>
                <a:gd name="connsiteY1" fmla="*/ 247850 h 409869"/>
                <a:gd name="connsiteX2" fmla="*/ 94405 w 230953"/>
                <a:gd name="connsiteY2" fmla="*/ 226609 h 409869"/>
                <a:gd name="connsiteX3" fmla="*/ 230422 w 230953"/>
                <a:gd name="connsiteY3" fmla="*/ 226609 h 409869"/>
                <a:gd name="connsiteX4" fmla="*/ 186036 w 230953"/>
                <a:gd name="connsiteY4" fmla="*/ 409775 h 409869"/>
                <a:gd name="connsiteX5" fmla="*/ 97834 w 230953"/>
                <a:gd name="connsiteY5" fmla="*/ 409394 h 409869"/>
                <a:gd name="connsiteX6" fmla="*/ 84975 w 230953"/>
                <a:gd name="connsiteY6" fmla="*/ 401583 h 409869"/>
                <a:gd name="connsiteX7" fmla="*/ 23349 w 230953"/>
                <a:gd name="connsiteY7" fmla="*/ 314810 h 409869"/>
                <a:gd name="connsiteX8" fmla="*/ 1346 w 230953"/>
                <a:gd name="connsiteY8" fmla="*/ 263852 h 409869"/>
                <a:gd name="connsiteX9" fmla="*/ 298 w 230953"/>
                <a:gd name="connsiteY9" fmla="*/ 104 h 409869"/>
                <a:gd name="connsiteX10" fmla="*/ 45923 w 230953"/>
                <a:gd name="connsiteY10" fmla="*/ 46396 h 409869"/>
                <a:gd name="connsiteX11" fmla="*/ 46113 w 230953"/>
                <a:gd name="connsiteY11" fmla="*/ 220037 h 409869"/>
                <a:gd name="connsiteX12" fmla="*/ 46113 w 230953"/>
                <a:gd name="connsiteY12" fmla="*/ 247850 h 409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953" h="409869">
                  <a:moveTo>
                    <a:pt x="46113" y="247850"/>
                  </a:moveTo>
                  <a:cubicBezTo>
                    <a:pt x="63163" y="247850"/>
                    <a:pt x="76498" y="247850"/>
                    <a:pt x="91357" y="247850"/>
                  </a:cubicBezTo>
                  <a:cubicBezTo>
                    <a:pt x="92405" y="240801"/>
                    <a:pt x="93357" y="234134"/>
                    <a:pt x="94405" y="226609"/>
                  </a:cubicBezTo>
                  <a:cubicBezTo>
                    <a:pt x="139649" y="226609"/>
                    <a:pt x="183654" y="226609"/>
                    <a:pt x="230422" y="226609"/>
                  </a:cubicBezTo>
                  <a:cubicBezTo>
                    <a:pt x="235947" y="292522"/>
                    <a:pt x="196799" y="346433"/>
                    <a:pt x="186036" y="409775"/>
                  </a:cubicBezTo>
                  <a:cubicBezTo>
                    <a:pt x="156032" y="409775"/>
                    <a:pt x="126981" y="410156"/>
                    <a:pt x="97834" y="409394"/>
                  </a:cubicBezTo>
                  <a:cubicBezTo>
                    <a:pt x="93453" y="409298"/>
                    <a:pt x="87738" y="405393"/>
                    <a:pt x="84975" y="401583"/>
                  </a:cubicBezTo>
                  <a:cubicBezTo>
                    <a:pt x="63925" y="373008"/>
                    <a:pt x="42494" y="344624"/>
                    <a:pt x="23349" y="314810"/>
                  </a:cubicBezTo>
                  <a:cubicBezTo>
                    <a:pt x="13347" y="299285"/>
                    <a:pt x="1822" y="281092"/>
                    <a:pt x="1346" y="263852"/>
                  </a:cubicBezTo>
                  <a:cubicBezTo>
                    <a:pt x="-845" y="175936"/>
                    <a:pt x="298" y="88020"/>
                    <a:pt x="298" y="104"/>
                  </a:cubicBezTo>
                  <a:cubicBezTo>
                    <a:pt x="30016" y="-1420"/>
                    <a:pt x="45542" y="13725"/>
                    <a:pt x="45923" y="46396"/>
                  </a:cubicBezTo>
                  <a:cubicBezTo>
                    <a:pt x="46494" y="104308"/>
                    <a:pt x="46113" y="162125"/>
                    <a:pt x="46113" y="220037"/>
                  </a:cubicBezTo>
                  <a:cubicBezTo>
                    <a:pt x="46113" y="228514"/>
                    <a:pt x="46113" y="237086"/>
                    <a:pt x="46113" y="24785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5" name="任意多边形: 形状 104"/>
            <p:cNvSpPr/>
            <p:nvPr/>
          </p:nvSpPr>
          <p:spPr>
            <a:xfrm>
              <a:off x="8743162" y="5104059"/>
              <a:ext cx="319284" cy="46386"/>
            </a:xfrm>
            <a:custGeom>
              <a:avLst/>
              <a:gdLst>
                <a:gd name="connsiteX0" fmla="*/ 0 w 319284"/>
                <a:gd name="connsiteY0" fmla="*/ 46387 h 46386"/>
                <a:gd name="connsiteX1" fmla="*/ 0 w 319284"/>
                <a:gd name="connsiteY1" fmla="*/ 95 h 46386"/>
                <a:gd name="connsiteX2" fmla="*/ 60008 w 319284"/>
                <a:gd name="connsiteY2" fmla="*/ 95 h 46386"/>
                <a:gd name="connsiteX3" fmla="*/ 285845 w 319284"/>
                <a:gd name="connsiteY3" fmla="*/ 0 h 46386"/>
                <a:gd name="connsiteX4" fmla="*/ 319278 w 319284"/>
                <a:gd name="connsiteY4" fmla="*/ 23431 h 46386"/>
                <a:gd name="connsiteX5" fmla="*/ 286893 w 319284"/>
                <a:gd name="connsiteY5" fmla="*/ 46292 h 46386"/>
                <a:gd name="connsiteX6" fmla="*/ 0 w 319284"/>
                <a:gd name="connsiteY6" fmla="*/ 46387 h 46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284" h="46386">
                  <a:moveTo>
                    <a:pt x="0" y="46387"/>
                  </a:moveTo>
                  <a:cubicBezTo>
                    <a:pt x="0" y="30385"/>
                    <a:pt x="0" y="16383"/>
                    <a:pt x="0" y="95"/>
                  </a:cubicBezTo>
                  <a:cubicBezTo>
                    <a:pt x="20765" y="95"/>
                    <a:pt x="40386" y="95"/>
                    <a:pt x="60008" y="95"/>
                  </a:cubicBezTo>
                  <a:cubicBezTo>
                    <a:pt x="135255" y="95"/>
                    <a:pt x="210598" y="190"/>
                    <a:pt x="285845" y="0"/>
                  </a:cubicBezTo>
                  <a:cubicBezTo>
                    <a:pt x="302800" y="0"/>
                    <a:pt x="319659" y="1333"/>
                    <a:pt x="319278" y="23431"/>
                  </a:cubicBezTo>
                  <a:cubicBezTo>
                    <a:pt x="318897" y="43624"/>
                    <a:pt x="303086" y="46292"/>
                    <a:pt x="286893" y="46292"/>
                  </a:cubicBezTo>
                  <a:cubicBezTo>
                    <a:pt x="192024" y="46387"/>
                    <a:pt x="96965" y="46387"/>
                    <a:pt x="0" y="4638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6" name="任意多边形: 形状 105"/>
            <p:cNvSpPr/>
            <p:nvPr/>
          </p:nvSpPr>
          <p:spPr>
            <a:xfrm>
              <a:off x="8653723" y="4831453"/>
              <a:ext cx="227517" cy="225170"/>
            </a:xfrm>
            <a:custGeom>
              <a:avLst/>
              <a:gdLst>
                <a:gd name="connsiteX0" fmla="*/ 176689 w 227517"/>
                <a:gd name="connsiteY0" fmla="*/ 225076 h 225170"/>
                <a:gd name="connsiteX1" fmla="*/ 130778 w 227517"/>
                <a:gd name="connsiteY1" fmla="*/ 127349 h 225170"/>
                <a:gd name="connsiteX2" fmla="*/ 9239 w 227517"/>
                <a:gd name="connsiteY2" fmla="*/ 20669 h 225170"/>
                <a:gd name="connsiteX3" fmla="*/ 0 w 227517"/>
                <a:gd name="connsiteY3" fmla="*/ 0 h 225170"/>
                <a:gd name="connsiteX4" fmla="*/ 23241 w 227517"/>
                <a:gd name="connsiteY4" fmla="*/ 4382 h 225170"/>
                <a:gd name="connsiteX5" fmla="*/ 207645 w 227517"/>
                <a:gd name="connsiteY5" fmla="*/ 134684 h 225170"/>
                <a:gd name="connsiteX6" fmla="*/ 225933 w 227517"/>
                <a:gd name="connsiteY6" fmla="*/ 170021 h 225170"/>
                <a:gd name="connsiteX7" fmla="*/ 226695 w 227517"/>
                <a:gd name="connsiteY7" fmla="*/ 225171 h 225170"/>
                <a:gd name="connsiteX8" fmla="*/ 176689 w 227517"/>
                <a:gd name="connsiteY8" fmla="*/ 225076 h 22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517" h="225170">
                  <a:moveTo>
                    <a:pt x="176689" y="225076"/>
                  </a:moveTo>
                  <a:cubicBezTo>
                    <a:pt x="195739" y="173831"/>
                    <a:pt x="159830" y="152591"/>
                    <a:pt x="130778" y="127349"/>
                  </a:cubicBezTo>
                  <a:cubicBezTo>
                    <a:pt x="90011" y="92107"/>
                    <a:pt x="49244" y="56769"/>
                    <a:pt x="9239" y="20669"/>
                  </a:cubicBezTo>
                  <a:cubicBezTo>
                    <a:pt x="4096" y="16002"/>
                    <a:pt x="2953" y="6953"/>
                    <a:pt x="0" y="0"/>
                  </a:cubicBezTo>
                  <a:cubicBezTo>
                    <a:pt x="7810" y="1334"/>
                    <a:pt x="17335" y="286"/>
                    <a:pt x="23241" y="4382"/>
                  </a:cubicBezTo>
                  <a:cubicBezTo>
                    <a:pt x="85154" y="47149"/>
                    <a:pt x="147066" y="90011"/>
                    <a:pt x="207645" y="134684"/>
                  </a:cubicBezTo>
                  <a:cubicBezTo>
                    <a:pt x="217361" y="141827"/>
                    <a:pt x="223742" y="157353"/>
                    <a:pt x="225933" y="170021"/>
                  </a:cubicBezTo>
                  <a:cubicBezTo>
                    <a:pt x="228981" y="187547"/>
                    <a:pt x="226695" y="206026"/>
                    <a:pt x="226695" y="225171"/>
                  </a:cubicBezTo>
                  <a:cubicBezTo>
                    <a:pt x="210407" y="225076"/>
                    <a:pt x="196596" y="225076"/>
                    <a:pt x="176689" y="22507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7" name="任意多边形: 形状 106"/>
            <p:cNvSpPr/>
            <p:nvPr/>
          </p:nvSpPr>
          <p:spPr>
            <a:xfrm>
              <a:off x="8384070" y="5103752"/>
              <a:ext cx="218789" cy="46812"/>
            </a:xfrm>
            <a:custGeom>
              <a:avLst/>
              <a:gdLst>
                <a:gd name="connsiteX0" fmla="*/ 218789 w 218789"/>
                <a:gd name="connsiteY0" fmla="*/ 497 h 46812"/>
                <a:gd name="connsiteX1" fmla="*/ 218789 w 218789"/>
                <a:gd name="connsiteY1" fmla="*/ 46598 h 46812"/>
                <a:gd name="connsiteX2" fmla="*/ 28480 w 218789"/>
                <a:gd name="connsiteY2" fmla="*/ 45741 h 46812"/>
                <a:gd name="connsiteX3" fmla="*/ 0 w 218789"/>
                <a:gd name="connsiteY3" fmla="*/ 26215 h 46812"/>
                <a:gd name="connsiteX4" fmla="*/ 45244 w 218789"/>
                <a:gd name="connsiteY4" fmla="*/ 21 h 46812"/>
                <a:gd name="connsiteX5" fmla="*/ 218789 w 218789"/>
                <a:gd name="connsiteY5" fmla="*/ 497 h 46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89" h="46812">
                  <a:moveTo>
                    <a:pt x="218789" y="497"/>
                  </a:moveTo>
                  <a:cubicBezTo>
                    <a:pt x="218789" y="16595"/>
                    <a:pt x="218789" y="30406"/>
                    <a:pt x="218789" y="46598"/>
                  </a:cubicBezTo>
                  <a:cubicBezTo>
                    <a:pt x="154496" y="46598"/>
                    <a:pt x="91440" y="47456"/>
                    <a:pt x="28480" y="45741"/>
                  </a:cubicBezTo>
                  <a:cubicBezTo>
                    <a:pt x="19050" y="45455"/>
                    <a:pt x="9811" y="33263"/>
                    <a:pt x="0" y="26215"/>
                  </a:cubicBezTo>
                  <a:cubicBezTo>
                    <a:pt x="11430" y="7070"/>
                    <a:pt x="24384" y="-455"/>
                    <a:pt x="45244" y="21"/>
                  </a:cubicBezTo>
                  <a:cubicBezTo>
                    <a:pt x="102679" y="1450"/>
                    <a:pt x="160211" y="497"/>
                    <a:pt x="218789" y="49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8" name="任意多边形: 形状 107"/>
            <p:cNvSpPr/>
            <p:nvPr/>
          </p:nvSpPr>
          <p:spPr>
            <a:xfrm>
              <a:off x="8743067" y="5427814"/>
              <a:ext cx="89439" cy="42195"/>
            </a:xfrm>
            <a:custGeom>
              <a:avLst/>
              <a:gdLst>
                <a:gd name="connsiteX0" fmla="*/ 0 w 89439"/>
                <a:gd name="connsiteY0" fmla="*/ 42196 h 42195"/>
                <a:gd name="connsiteX1" fmla="*/ 0 w 89439"/>
                <a:gd name="connsiteY1" fmla="*/ 0 h 42195"/>
                <a:gd name="connsiteX2" fmla="*/ 89440 w 89439"/>
                <a:gd name="connsiteY2" fmla="*/ 0 h 42195"/>
                <a:gd name="connsiteX3" fmla="*/ 89440 w 89439"/>
                <a:gd name="connsiteY3" fmla="*/ 42196 h 42195"/>
                <a:gd name="connsiteX4" fmla="*/ 0 w 89439"/>
                <a:gd name="connsiteY4" fmla="*/ 42196 h 42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439" h="42195">
                  <a:moveTo>
                    <a:pt x="0" y="42196"/>
                  </a:moveTo>
                  <a:cubicBezTo>
                    <a:pt x="0" y="28099"/>
                    <a:pt x="0" y="14954"/>
                    <a:pt x="0" y="0"/>
                  </a:cubicBezTo>
                  <a:cubicBezTo>
                    <a:pt x="29718" y="0"/>
                    <a:pt x="59055" y="0"/>
                    <a:pt x="89440" y="0"/>
                  </a:cubicBezTo>
                  <a:cubicBezTo>
                    <a:pt x="89440" y="14097"/>
                    <a:pt x="89440" y="27242"/>
                    <a:pt x="89440" y="42196"/>
                  </a:cubicBezTo>
                  <a:cubicBezTo>
                    <a:pt x="60388" y="42196"/>
                    <a:pt x="31623" y="42196"/>
                    <a:pt x="0" y="4219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09" name="任意多边形: 形状 108"/>
            <p:cNvSpPr/>
            <p:nvPr/>
          </p:nvSpPr>
          <p:spPr>
            <a:xfrm>
              <a:off x="8747068" y="4829168"/>
              <a:ext cx="85058" cy="59245"/>
            </a:xfrm>
            <a:custGeom>
              <a:avLst/>
              <a:gdLst>
                <a:gd name="connsiteX0" fmla="*/ 0 w 85058"/>
                <a:gd name="connsiteY0" fmla="*/ 0 h 59245"/>
                <a:gd name="connsiteX1" fmla="*/ 85058 w 85058"/>
                <a:gd name="connsiteY1" fmla="*/ 0 h 59245"/>
                <a:gd name="connsiteX2" fmla="*/ 85058 w 85058"/>
                <a:gd name="connsiteY2" fmla="*/ 59245 h 59245"/>
                <a:gd name="connsiteX3" fmla="*/ 0 w 85058"/>
                <a:gd name="connsiteY3" fmla="*/ 0 h 59245"/>
              </a:gdLst>
              <a:ahLst/>
              <a:cxnLst>
                <a:cxn ang="0">
                  <a:pos x="connsiteX0" y="connsiteY0"/>
                </a:cxn>
                <a:cxn ang="0">
                  <a:pos x="connsiteX1" y="connsiteY1"/>
                </a:cxn>
                <a:cxn ang="0">
                  <a:pos x="connsiteX2" y="connsiteY2"/>
                </a:cxn>
                <a:cxn ang="0">
                  <a:pos x="connsiteX3" y="connsiteY3"/>
                </a:cxn>
              </a:cxnLst>
              <a:rect l="l" t="t" r="r" b="b"/>
              <a:pathLst>
                <a:path w="85058" h="59245">
                  <a:moveTo>
                    <a:pt x="0" y="0"/>
                  </a:moveTo>
                  <a:cubicBezTo>
                    <a:pt x="32290" y="0"/>
                    <a:pt x="57912" y="0"/>
                    <a:pt x="85058" y="0"/>
                  </a:cubicBezTo>
                  <a:cubicBezTo>
                    <a:pt x="85058" y="18669"/>
                    <a:pt x="85058" y="36481"/>
                    <a:pt x="85058" y="59245"/>
                  </a:cubicBezTo>
                  <a:cubicBezTo>
                    <a:pt x="56960" y="39719"/>
                    <a:pt x="31052" y="21622"/>
                    <a:pt x="0"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0" name="任意多边形: 形状 109"/>
            <p:cNvSpPr/>
            <p:nvPr/>
          </p:nvSpPr>
          <p:spPr>
            <a:xfrm>
              <a:off x="8739734" y="4984615"/>
              <a:ext cx="46585" cy="71913"/>
            </a:xfrm>
            <a:custGeom>
              <a:avLst/>
              <a:gdLst>
                <a:gd name="connsiteX0" fmla="*/ 3715 w 46585"/>
                <a:gd name="connsiteY0" fmla="*/ 71914 h 71913"/>
                <a:gd name="connsiteX1" fmla="*/ 0 w 46585"/>
                <a:gd name="connsiteY1" fmla="*/ 0 h 71913"/>
                <a:gd name="connsiteX2" fmla="*/ 44767 w 46585"/>
                <a:gd name="connsiteY2" fmla="*/ 71914 h 71913"/>
                <a:gd name="connsiteX3" fmla="*/ 3715 w 46585"/>
                <a:gd name="connsiteY3" fmla="*/ 71914 h 71913"/>
              </a:gdLst>
              <a:ahLst/>
              <a:cxnLst>
                <a:cxn ang="0">
                  <a:pos x="connsiteX0" y="connsiteY0"/>
                </a:cxn>
                <a:cxn ang="0">
                  <a:pos x="connsiteX1" y="connsiteY1"/>
                </a:cxn>
                <a:cxn ang="0">
                  <a:pos x="connsiteX2" y="connsiteY2"/>
                </a:cxn>
                <a:cxn ang="0">
                  <a:pos x="connsiteX3" y="connsiteY3"/>
                </a:cxn>
              </a:cxnLst>
              <a:rect l="l" t="t" r="r" b="b"/>
              <a:pathLst>
                <a:path w="46585" h="71913">
                  <a:moveTo>
                    <a:pt x="3715" y="71914"/>
                  </a:moveTo>
                  <a:cubicBezTo>
                    <a:pt x="2381" y="46196"/>
                    <a:pt x="1143" y="22765"/>
                    <a:pt x="0" y="0"/>
                  </a:cubicBezTo>
                  <a:cubicBezTo>
                    <a:pt x="40481" y="20574"/>
                    <a:pt x="51435" y="37624"/>
                    <a:pt x="44767" y="71914"/>
                  </a:cubicBezTo>
                  <a:cubicBezTo>
                    <a:pt x="31813" y="71914"/>
                    <a:pt x="18669" y="71914"/>
                    <a:pt x="3715" y="7191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grpSp>
        <p:nvGrpSpPr>
          <p:cNvPr id="128" name="组合 127"/>
          <p:cNvGrpSpPr/>
          <p:nvPr/>
        </p:nvGrpSpPr>
        <p:grpSpPr>
          <a:xfrm>
            <a:off x="8600803" y="2234495"/>
            <a:ext cx="506802" cy="599047"/>
            <a:chOff x="8238123" y="1945844"/>
            <a:chExt cx="1102613" cy="1303305"/>
          </a:xfrm>
          <a:solidFill>
            <a:schemeClr val="bg1"/>
          </a:solidFill>
        </p:grpSpPr>
        <p:sp>
          <p:nvSpPr>
            <p:cNvPr id="115" name="任意多边形: 形状 114"/>
            <p:cNvSpPr/>
            <p:nvPr/>
          </p:nvSpPr>
          <p:spPr>
            <a:xfrm>
              <a:off x="8284986" y="2037093"/>
              <a:ext cx="1008507" cy="734187"/>
            </a:xfrm>
            <a:custGeom>
              <a:avLst/>
              <a:gdLst>
                <a:gd name="connsiteX0" fmla="*/ 0 w 1008507"/>
                <a:gd name="connsiteY0" fmla="*/ 0 h 734187"/>
                <a:gd name="connsiteX1" fmla="*/ 1008507 w 1008507"/>
                <a:gd name="connsiteY1" fmla="*/ 0 h 734187"/>
                <a:gd name="connsiteX2" fmla="*/ 1008507 w 1008507"/>
                <a:gd name="connsiteY2" fmla="*/ 734187 h 734187"/>
                <a:gd name="connsiteX3" fmla="*/ 0 w 1008507"/>
                <a:gd name="connsiteY3" fmla="*/ 734187 h 734187"/>
                <a:gd name="connsiteX4" fmla="*/ 0 w 1008507"/>
                <a:gd name="connsiteY4" fmla="*/ 0 h 734187"/>
                <a:gd name="connsiteX5" fmla="*/ 506063 w 1008507"/>
                <a:gd name="connsiteY5" fmla="*/ 517017 h 734187"/>
                <a:gd name="connsiteX6" fmla="*/ 558260 w 1008507"/>
                <a:gd name="connsiteY6" fmla="*/ 604171 h 734187"/>
                <a:gd name="connsiteX7" fmla="*/ 847916 w 1008507"/>
                <a:gd name="connsiteY7" fmla="*/ 658844 h 734187"/>
                <a:gd name="connsiteX8" fmla="*/ 952214 w 1008507"/>
                <a:gd name="connsiteY8" fmla="*/ 385763 h 734187"/>
                <a:gd name="connsiteX9" fmla="*/ 727615 w 1008507"/>
                <a:gd name="connsiteY9" fmla="*/ 229743 h 734187"/>
                <a:gd name="connsiteX10" fmla="*/ 513398 w 1008507"/>
                <a:gd name="connsiteY10" fmla="*/ 403670 h 734187"/>
                <a:gd name="connsiteX11" fmla="*/ 459772 w 1008507"/>
                <a:gd name="connsiteY11" fmla="*/ 500348 h 734187"/>
                <a:gd name="connsiteX12" fmla="*/ 437674 w 1008507"/>
                <a:gd name="connsiteY12" fmla="*/ 525304 h 734187"/>
                <a:gd name="connsiteX13" fmla="*/ 365665 w 1008507"/>
                <a:gd name="connsiteY13" fmla="*/ 605219 h 734187"/>
                <a:gd name="connsiteX14" fmla="*/ 365665 w 1008507"/>
                <a:gd name="connsiteY14" fmla="*/ 437483 h 734187"/>
                <a:gd name="connsiteX15" fmla="*/ 320612 w 1008507"/>
                <a:gd name="connsiteY15" fmla="*/ 437483 h 734187"/>
                <a:gd name="connsiteX16" fmla="*/ 320612 w 1008507"/>
                <a:gd name="connsiteY16" fmla="*/ 641509 h 734187"/>
                <a:gd name="connsiteX17" fmla="*/ 274130 w 1008507"/>
                <a:gd name="connsiteY17" fmla="*/ 641509 h 734187"/>
                <a:gd name="connsiteX18" fmla="*/ 274130 w 1008507"/>
                <a:gd name="connsiteY18" fmla="*/ 484442 h 734187"/>
                <a:gd name="connsiteX19" fmla="*/ 228029 w 1008507"/>
                <a:gd name="connsiteY19" fmla="*/ 484442 h 734187"/>
                <a:gd name="connsiteX20" fmla="*/ 228029 w 1008507"/>
                <a:gd name="connsiteY20" fmla="*/ 641604 h 734187"/>
                <a:gd name="connsiteX21" fmla="*/ 181451 w 1008507"/>
                <a:gd name="connsiteY21" fmla="*/ 641604 h 734187"/>
                <a:gd name="connsiteX22" fmla="*/ 181451 w 1008507"/>
                <a:gd name="connsiteY22" fmla="*/ 552926 h 734187"/>
                <a:gd name="connsiteX23" fmla="*/ 136589 w 1008507"/>
                <a:gd name="connsiteY23" fmla="*/ 552926 h 734187"/>
                <a:gd name="connsiteX24" fmla="*/ 136589 w 1008507"/>
                <a:gd name="connsiteY24" fmla="*/ 642176 h 734187"/>
                <a:gd name="connsiteX25" fmla="*/ 91345 w 1008507"/>
                <a:gd name="connsiteY25" fmla="*/ 644843 h 734187"/>
                <a:gd name="connsiteX26" fmla="*/ 91345 w 1008507"/>
                <a:gd name="connsiteY26" fmla="*/ 689324 h 734187"/>
                <a:gd name="connsiteX27" fmla="*/ 346901 w 1008507"/>
                <a:gd name="connsiteY27" fmla="*/ 688658 h 734187"/>
                <a:gd name="connsiteX28" fmla="*/ 366903 w 1008507"/>
                <a:gd name="connsiteY28" fmla="*/ 674656 h 734187"/>
                <a:gd name="connsiteX29" fmla="*/ 506063 w 1008507"/>
                <a:gd name="connsiteY29" fmla="*/ 517017 h 734187"/>
                <a:gd name="connsiteX30" fmla="*/ 180689 w 1008507"/>
                <a:gd name="connsiteY30" fmla="*/ 503492 h 734187"/>
                <a:gd name="connsiteX31" fmla="*/ 180689 w 1008507"/>
                <a:gd name="connsiteY31" fmla="*/ 47149 h 734187"/>
                <a:gd name="connsiteX32" fmla="*/ 46387 w 1008507"/>
                <a:gd name="connsiteY32" fmla="*/ 47149 h 734187"/>
                <a:gd name="connsiteX33" fmla="*/ 46387 w 1008507"/>
                <a:gd name="connsiteY33" fmla="*/ 503492 h 734187"/>
                <a:gd name="connsiteX34" fmla="*/ 180689 w 1008507"/>
                <a:gd name="connsiteY34" fmla="*/ 503492 h 734187"/>
                <a:gd name="connsiteX35" fmla="*/ 594265 w 1008507"/>
                <a:gd name="connsiteY35" fmla="*/ 70485 h 734187"/>
                <a:gd name="connsiteX36" fmla="*/ 229362 w 1008507"/>
                <a:gd name="connsiteY36" fmla="*/ 70485 h 734187"/>
                <a:gd name="connsiteX37" fmla="*/ 229362 w 1008507"/>
                <a:gd name="connsiteY37" fmla="*/ 112967 h 734187"/>
                <a:gd name="connsiteX38" fmla="*/ 594265 w 1008507"/>
                <a:gd name="connsiteY38" fmla="*/ 112967 h 734187"/>
                <a:gd name="connsiteX39" fmla="*/ 594265 w 1008507"/>
                <a:gd name="connsiteY39" fmla="*/ 70485 h 734187"/>
                <a:gd name="connsiteX40" fmla="*/ 594074 w 1008507"/>
                <a:gd name="connsiteY40" fmla="*/ 161830 h 734187"/>
                <a:gd name="connsiteX41" fmla="*/ 323088 w 1008507"/>
                <a:gd name="connsiteY41" fmla="*/ 161830 h 734187"/>
                <a:gd name="connsiteX42" fmla="*/ 323088 w 1008507"/>
                <a:gd name="connsiteY42" fmla="*/ 205359 h 734187"/>
                <a:gd name="connsiteX43" fmla="*/ 594074 w 1008507"/>
                <a:gd name="connsiteY43" fmla="*/ 205359 h 734187"/>
                <a:gd name="connsiteX44" fmla="*/ 594074 w 1008507"/>
                <a:gd name="connsiteY44" fmla="*/ 161830 h 734187"/>
                <a:gd name="connsiteX45" fmla="*/ 503396 w 1008507"/>
                <a:gd name="connsiteY45" fmla="*/ 255080 h 734187"/>
                <a:gd name="connsiteX46" fmla="*/ 322802 w 1008507"/>
                <a:gd name="connsiteY46" fmla="*/ 255080 h 734187"/>
                <a:gd name="connsiteX47" fmla="*/ 322802 w 1008507"/>
                <a:gd name="connsiteY47" fmla="*/ 296132 h 734187"/>
                <a:gd name="connsiteX48" fmla="*/ 503396 w 1008507"/>
                <a:gd name="connsiteY48" fmla="*/ 296132 h 734187"/>
                <a:gd name="connsiteX49" fmla="*/ 503396 w 1008507"/>
                <a:gd name="connsiteY49" fmla="*/ 255080 h 734187"/>
                <a:gd name="connsiteX50" fmla="*/ 228886 w 1008507"/>
                <a:gd name="connsiteY50" fmla="*/ 204692 h 734187"/>
                <a:gd name="connsiteX51" fmla="*/ 272987 w 1008507"/>
                <a:gd name="connsiteY51" fmla="*/ 204692 h 734187"/>
                <a:gd name="connsiteX52" fmla="*/ 272987 w 1008507"/>
                <a:gd name="connsiteY52" fmla="*/ 161354 h 734187"/>
                <a:gd name="connsiteX53" fmla="*/ 228886 w 1008507"/>
                <a:gd name="connsiteY53" fmla="*/ 161354 h 734187"/>
                <a:gd name="connsiteX54" fmla="*/ 228886 w 1008507"/>
                <a:gd name="connsiteY54" fmla="*/ 204692 h 734187"/>
                <a:gd name="connsiteX55" fmla="*/ 734663 w 1008507"/>
                <a:gd name="connsiteY55" fmla="*/ 89059 h 734187"/>
                <a:gd name="connsiteX56" fmla="*/ 778574 w 1008507"/>
                <a:gd name="connsiteY56" fmla="*/ 89059 h 734187"/>
                <a:gd name="connsiteX57" fmla="*/ 778574 w 1008507"/>
                <a:gd name="connsiteY57" fmla="*/ 47435 h 734187"/>
                <a:gd name="connsiteX58" fmla="*/ 734663 w 1008507"/>
                <a:gd name="connsiteY58" fmla="*/ 47435 h 734187"/>
                <a:gd name="connsiteX59" fmla="*/ 734663 w 1008507"/>
                <a:gd name="connsiteY59" fmla="*/ 89059 h 734187"/>
                <a:gd name="connsiteX60" fmla="*/ 272891 w 1008507"/>
                <a:gd name="connsiteY60" fmla="*/ 296799 h 734187"/>
                <a:gd name="connsiteX61" fmla="*/ 272891 w 1008507"/>
                <a:gd name="connsiteY61" fmla="*/ 254794 h 734187"/>
                <a:gd name="connsiteX62" fmla="*/ 229267 w 1008507"/>
                <a:gd name="connsiteY62" fmla="*/ 254794 h 734187"/>
                <a:gd name="connsiteX63" fmla="*/ 229267 w 1008507"/>
                <a:gd name="connsiteY63" fmla="*/ 296799 h 734187"/>
                <a:gd name="connsiteX64" fmla="*/ 272891 w 1008507"/>
                <a:gd name="connsiteY64" fmla="*/ 296799 h 734187"/>
                <a:gd name="connsiteX65" fmla="*/ 870014 w 1008507"/>
                <a:gd name="connsiteY65" fmla="*/ 89344 h 734187"/>
                <a:gd name="connsiteX66" fmla="*/ 870014 w 1008507"/>
                <a:gd name="connsiteY66" fmla="*/ 47530 h 734187"/>
                <a:gd name="connsiteX67" fmla="*/ 827818 w 1008507"/>
                <a:gd name="connsiteY67" fmla="*/ 47530 h 734187"/>
                <a:gd name="connsiteX68" fmla="*/ 827818 w 1008507"/>
                <a:gd name="connsiteY68" fmla="*/ 89344 h 734187"/>
                <a:gd name="connsiteX69" fmla="*/ 870014 w 1008507"/>
                <a:gd name="connsiteY69" fmla="*/ 89344 h 734187"/>
                <a:gd name="connsiteX70" fmla="*/ 919829 w 1008507"/>
                <a:gd name="connsiteY70" fmla="*/ 46768 h 734187"/>
                <a:gd name="connsiteX71" fmla="*/ 919829 w 1008507"/>
                <a:gd name="connsiteY71" fmla="*/ 88678 h 734187"/>
                <a:gd name="connsiteX72" fmla="*/ 962216 w 1008507"/>
                <a:gd name="connsiteY72" fmla="*/ 88678 h 734187"/>
                <a:gd name="connsiteX73" fmla="*/ 962216 w 1008507"/>
                <a:gd name="connsiteY73" fmla="*/ 46768 h 734187"/>
                <a:gd name="connsiteX74" fmla="*/ 919829 w 1008507"/>
                <a:gd name="connsiteY74" fmla="*/ 46768 h 734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008507" h="734187">
                  <a:moveTo>
                    <a:pt x="0" y="0"/>
                  </a:moveTo>
                  <a:cubicBezTo>
                    <a:pt x="336709" y="0"/>
                    <a:pt x="671989" y="0"/>
                    <a:pt x="1008507" y="0"/>
                  </a:cubicBezTo>
                  <a:cubicBezTo>
                    <a:pt x="1008507" y="245174"/>
                    <a:pt x="1008507" y="489109"/>
                    <a:pt x="1008507" y="734187"/>
                  </a:cubicBezTo>
                  <a:cubicBezTo>
                    <a:pt x="671798" y="734187"/>
                    <a:pt x="336518" y="734187"/>
                    <a:pt x="0" y="734187"/>
                  </a:cubicBezTo>
                  <a:cubicBezTo>
                    <a:pt x="0" y="488918"/>
                    <a:pt x="0" y="245078"/>
                    <a:pt x="0" y="0"/>
                  </a:cubicBezTo>
                  <a:close/>
                  <a:moveTo>
                    <a:pt x="506063" y="517017"/>
                  </a:moveTo>
                  <a:cubicBezTo>
                    <a:pt x="524256" y="547878"/>
                    <a:pt x="538258" y="578358"/>
                    <a:pt x="558260" y="604171"/>
                  </a:cubicBezTo>
                  <a:cubicBezTo>
                    <a:pt x="626364" y="691706"/>
                    <a:pt x="747522" y="713613"/>
                    <a:pt x="847916" y="658844"/>
                  </a:cubicBezTo>
                  <a:cubicBezTo>
                    <a:pt x="940975" y="607981"/>
                    <a:pt x="987362" y="486728"/>
                    <a:pt x="952214" y="385763"/>
                  </a:cubicBezTo>
                  <a:cubicBezTo>
                    <a:pt x="919067" y="290417"/>
                    <a:pt x="826103" y="225838"/>
                    <a:pt x="727615" y="229743"/>
                  </a:cubicBezTo>
                  <a:cubicBezTo>
                    <a:pt x="623792" y="233839"/>
                    <a:pt x="535400" y="302514"/>
                    <a:pt x="513398" y="403670"/>
                  </a:cubicBezTo>
                  <a:cubicBezTo>
                    <a:pt x="504825" y="443294"/>
                    <a:pt x="487204" y="473297"/>
                    <a:pt x="459772" y="500348"/>
                  </a:cubicBezTo>
                  <a:cubicBezTo>
                    <a:pt x="451866" y="508159"/>
                    <a:pt x="445103" y="517017"/>
                    <a:pt x="437674" y="525304"/>
                  </a:cubicBezTo>
                  <a:cubicBezTo>
                    <a:pt x="415195" y="550259"/>
                    <a:pt x="392716" y="575215"/>
                    <a:pt x="365665" y="605219"/>
                  </a:cubicBezTo>
                  <a:cubicBezTo>
                    <a:pt x="365665" y="544830"/>
                    <a:pt x="365665" y="491395"/>
                    <a:pt x="365665" y="437483"/>
                  </a:cubicBezTo>
                  <a:cubicBezTo>
                    <a:pt x="350139" y="437483"/>
                    <a:pt x="336995" y="437483"/>
                    <a:pt x="320612" y="437483"/>
                  </a:cubicBezTo>
                  <a:cubicBezTo>
                    <a:pt x="320612" y="506254"/>
                    <a:pt x="320612" y="573881"/>
                    <a:pt x="320612" y="641509"/>
                  </a:cubicBezTo>
                  <a:cubicBezTo>
                    <a:pt x="303562" y="641509"/>
                    <a:pt x="289846" y="641509"/>
                    <a:pt x="274130" y="641509"/>
                  </a:cubicBezTo>
                  <a:cubicBezTo>
                    <a:pt x="274130" y="588264"/>
                    <a:pt x="274130" y="536924"/>
                    <a:pt x="274130" y="484442"/>
                  </a:cubicBezTo>
                  <a:cubicBezTo>
                    <a:pt x="258223" y="484442"/>
                    <a:pt x="244316" y="484442"/>
                    <a:pt x="228029" y="484442"/>
                  </a:cubicBezTo>
                  <a:cubicBezTo>
                    <a:pt x="228029" y="537305"/>
                    <a:pt x="228029" y="589217"/>
                    <a:pt x="228029" y="641604"/>
                  </a:cubicBezTo>
                  <a:cubicBezTo>
                    <a:pt x="211741" y="641604"/>
                    <a:pt x="198120" y="641604"/>
                    <a:pt x="181451" y="641604"/>
                  </a:cubicBezTo>
                  <a:cubicBezTo>
                    <a:pt x="181451" y="610838"/>
                    <a:pt x="181451" y="581978"/>
                    <a:pt x="181451" y="552926"/>
                  </a:cubicBezTo>
                  <a:cubicBezTo>
                    <a:pt x="165354" y="552926"/>
                    <a:pt x="152210" y="552926"/>
                    <a:pt x="136589" y="552926"/>
                  </a:cubicBezTo>
                  <a:cubicBezTo>
                    <a:pt x="136589" y="583216"/>
                    <a:pt x="136589" y="612172"/>
                    <a:pt x="136589" y="642176"/>
                  </a:cubicBezTo>
                  <a:cubicBezTo>
                    <a:pt x="120206" y="643128"/>
                    <a:pt x="106204" y="643985"/>
                    <a:pt x="91345" y="644843"/>
                  </a:cubicBezTo>
                  <a:cubicBezTo>
                    <a:pt x="91345" y="659797"/>
                    <a:pt x="91345" y="673608"/>
                    <a:pt x="91345" y="689324"/>
                  </a:cubicBezTo>
                  <a:cubicBezTo>
                    <a:pt x="177451" y="689324"/>
                    <a:pt x="262223" y="689610"/>
                    <a:pt x="346901" y="688658"/>
                  </a:cubicBezTo>
                  <a:cubicBezTo>
                    <a:pt x="353663" y="688562"/>
                    <a:pt x="361569" y="680657"/>
                    <a:pt x="366903" y="674656"/>
                  </a:cubicBezTo>
                  <a:cubicBezTo>
                    <a:pt x="413861" y="621983"/>
                    <a:pt x="460248" y="569024"/>
                    <a:pt x="506063" y="517017"/>
                  </a:cubicBezTo>
                  <a:close/>
                  <a:moveTo>
                    <a:pt x="180689" y="503492"/>
                  </a:moveTo>
                  <a:cubicBezTo>
                    <a:pt x="180689" y="350330"/>
                    <a:pt x="180689" y="198787"/>
                    <a:pt x="180689" y="47149"/>
                  </a:cubicBezTo>
                  <a:cubicBezTo>
                    <a:pt x="134588" y="47149"/>
                    <a:pt x="90583" y="47149"/>
                    <a:pt x="46387" y="47149"/>
                  </a:cubicBezTo>
                  <a:cubicBezTo>
                    <a:pt x="46387" y="199835"/>
                    <a:pt x="46387" y="350996"/>
                    <a:pt x="46387" y="503492"/>
                  </a:cubicBezTo>
                  <a:cubicBezTo>
                    <a:pt x="91821" y="503492"/>
                    <a:pt x="135731" y="503492"/>
                    <a:pt x="180689" y="503492"/>
                  </a:cubicBezTo>
                  <a:close/>
                  <a:moveTo>
                    <a:pt x="594265" y="70485"/>
                  </a:moveTo>
                  <a:cubicBezTo>
                    <a:pt x="471107" y="70485"/>
                    <a:pt x="350234" y="70485"/>
                    <a:pt x="229362" y="70485"/>
                  </a:cubicBezTo>
                  <a:cubicBezTo>
                    <a:pt x="229362" y="85534"/>
                    <a:pt x="229362" y="98679"/>
                    <a:pt x="229362" y="112967"/>
                  </a:cubicBezTo>
                  <a:cubicBezTo>
                    <a:pt x="351473" y="112967"/>
                    <a:pt x="472250" y="112967"/>
                    <a:pt x="594265" y="112967"/>
                  </a:cubicBezTo>
                  <a:cubicBezTo>
                    <a:pt x="594265" y="98203"/>
                    <a:pt x="594265" y="85058"/>
                    <a:pt x="594265" y="70485"/>
                  </a:cubicBezTo>
                  <a:close/>
                  <a:moveTo>
                    <a:pt x="594074" y="161830"/>
                  </a:moveTo>
                  <a:cubicBezTo>
                    <a:pt x="501872" y="161830"/>
                    <a:pt x="412147" y="161830"/>
                    <a:pt x="323088" y="161830"/>
                  </a:cubicBezTo>
                  <a:cubicBezTo>
                    <a:pt x="323088" y="177546"/>
                    <a:pt x="323088" y="191262"/>
                    <a:pt x="323088" y="205359"/>
                  </a:cubicBezTo>
                  <a:cubicBezTo>
                    <a:pt x="414433" y="205359"/>
                    <a:pt x="503492" y="205359"/>
                    <a:pt x="594074" y="205359"/>
                  </a:cubicBezTo>
                  <a:cubicBezTo>
                    <a:pt x="594074" y="190310"/>
                    <a:pt x="594074" y="176498"/>
                    <a:pt x="594074" y="161830"/>
                  </a:cubicBezTo>
                  <a:close/>
                  <a:moveTo>
                    <a:pt x="503396" y="255080"/>
                  </a:moveTo>
                  <a:cubicBezTo>
                    <a:pt x="441674" y="255080"/>
                    <a:pt x="382143" y="255080"/>
                    <a:pt x="322802" y="255080"/>
                  </a:cubicBezTo>
                  <a:cubicBezTo>
                    <a:pt x="322802" y="270320"/>
                    <a:pt x="322802" y="283274"/>
                    <a:pt x="322802" y="296132"/>
                  </a:cubicBezTo>
                  <a:cubicBezTo>
                    <a:pt x="384238" y="296132"/>
                    <a:pt x="443770" y="296132"/>
                    <a:pt x="503396" y="296132"/>
                  </a:cubicBezTo>
                  <a:cubicBezTo>
                    <a:pt x="503396" y="281750"/>
                    <a:pt x="503396" y="269272"/>
                    <a:pt x="503396" y="255080"/>
                  </a:cubicBezTo>
                  <a:close/>
                  <a:moveTo>
                    <a:pt x="228886" y="204692"/>
                  </a:moveTo>
                  <a:cubicBezTo>
                    <a:pt x="245174" y="204692"/>
                    <a:pt x="259556" y="204692"/>
                    <a:pt x="272987" y="204692"/>
                  </a:cubicBezTo>
                  <a:cubicBezTo>
                    <a:pt x="272987" y="188881"/>
                    <a:pt x="272987" y="174974"/>
                    <a:pt x="272987" y="161354"/>
                  </a:cubicBezTo>
                  <a:cubicBezTo>
                    <a:pt x="257366" y="161354"/>
                    <a:pt x="243459" y="161354"/>
                    <a:pt x="228886" y="161354"/>
                  </a:cubicBezTo>
                  <a:cubicBezTo>
                    <a:pt x="228886" y="176117"/>
                    <a:pt x="228886" y="189357"/>
                    <a:pt x="228886" y="204692"/>
                  </a:cubicBezTo>
                  <a:close/>
                  <a:moveTo>
                    <a:pt x="734663" y="89059"/>
                  </a:moveTo>
                  <a:cubicBezTo>
                    <a:pt x="750856" y="89059"/>
                    <a:pt x="764667" y="89059"/>
                    <a:pt x="778574" y="89059"/>
                  </a:cubicBezTo>
                  <a:cubicBezTo>
                    <a:pt x="778574" y="73628"/>
                    <a:pt x="778574" y="60008"/>
                    <a:pt x="778574" y="47435"/>
                  </a:cubicBezTo>
                  <a:cubicBezTo>
                    <a:pt x="762762" y="47435"/>
                    <a:pt x="748951" y="47435"/>
                    <a:pt x="734663" y="47435"/>
                  </a:cubicBezTo>
                  <a:cubicBezTo>
                    <a:pt x="734663" y="61817"/>
                    <a:pt x="734663" y="74200"/>
                    <a:pt x="734663" y="89059"/>
                  </a:cubicBezTo>
                  <a:close/>
                  <a:moveTo>
                    <a:pt x="272891" y="296799"/>
                  </a:moveTo>
                  <a:cubicBezTo>
                    <a:pt x="272891" y="281940"/>
                    <a:pt x="272891" y="268319"/>
                    <a:pt x="272891" y="254794"/>
                  </a:cubicBezTo>
                  <a:cubicBezTo>
                    <a:pt x="257175" y="254794"/>
                    <a:pt x="243459" y="254794"/>
                    <a:pt x="229267" y="254794"/>
                  </a:cubicBezTo>
                  <a:cubicBezTo>
                    <a:pt x="229267" y="269748"/>
                    <a:pt x="229267" y="282893"/>
                    <a:pt x="229267" y="296799"/>
                  </a:cubicBezTo>
                  <a:cubicBezTo>
                    <a:pt x="244412" y="296799"/>
                    <a:pt x="258223" y="296799"/>
                    <a:pt x="272891" y="296799"/>
                  </a:cubicBezTo>
                  <a:close/>
                  <a:moveTo>
                    <a:pt x="870014" y="89344"/>
                  </a:moveTo>
                  <a:cubicBezTo>
                    <a:pt x="870014" y="74390"/>
                    <a:pt x="870014" y="60770"/>
                    <a:pt x="870014" y="47530"/>
                  </a:cubicBezTo>
                  <a:cubicBezTo>
                    <a:pt x="854583" y="47530"/>
                    <a:pt x="840867" y="47530"/>
                    <a:pt x="827818" y="47530"/>
                  </a:cubicBezTo>
                  <a:cubicBezTo>
                    <a:pt x="827818" y="62484"/>
                    <a:pt x="827818" y="75533"/>
                    <a:pt x="827818" y="89344"/>
                  </a:cubicBezTo>
                  <a:cubicBezTo>
                    <a:pt x="842772" y="89344"/>
                    <a:pt x="855821" y="89344"/>
                    <a:pt x="870014" y="89344"/>
                  </a:cubicBezTo>
                  <a:close/>
                  <a:moveTo>
                    <a:pt x="919829" y="46768"/>
                  </a:moveTo>
                  <a:cubicBezTo>
                    <a:pt x="919829" y="61913"/>
                    <a:pt x="919829" y="74962"/>
                    <a:pt x="919829" y="88678"/>
                  </a:cubicBezTo>
                  <a:cubicBezTo>
                    <a:pt x="934593" y="88678"/>
                    <a:pt x="948119" y="88678"/>
                    <a:pt x="962216" y="88678"/>
                  </a:cubicBezTo>
                  <a:cubicBezTo>
                    <a:pt x="962216" y="73724"/>
                    <a:pt x="962216" y="60770"/>
                    <a:pt x="962216" y="46768"/>
                  </a:cubicBezTo>
                  <a:cubicBezTo>
                    <a:pt x="947833" y="46768"/>
                    <a:pt x="934784" y="46768"/>
                    <a:pt x="919829" y="4676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6" name="任意多边形: 形状 115"/>
            <p:cNvSpPr/>
            <p:nvPr/>
          </p:nvSpPr>
          <p:spPr>
            <a:xfrm>
              <a:off x="8468490" y="2884056"/>
              <a:ext cx="642069" cy="365093"/>
            </a:xfrm>
            <a:custGeom>
              <a:avLst/>
              <a:gdLst>
                <a:gd name="connsiteX0" fmla="*/ 249735 w 642069"/>
                <a:gd name="connsiteY0" fmla="*/ 0 h 365093"/>
                <a:gd name="connsiteX1" fmla="*/ 296121 w 642069"/>
                <a:gd name="connsiteY1" fmla="*/ 0 h 365093"/>
                <a:gd name="connsiteX2" fmla="*/ 296121 w 642069"/>
                <a:gd name="connsiteY2" fmla="*/ 88963 h 365093"/>
                <a:gd name="connsiteX3" fmla="*/ 341937 w 642069"/>
                <a:gd name="connsiteY3" fmla="*/ 88963 h 365093"/>
                <a:gd name="connsiteX4" fmla="*/ 341937 w 642069"/>
                <a:gd name="connsiteY4" fmla="*/ 1048 h 365093"/>
                <a:gd name="connsiteX5" fmla="*/ 388323 w 642069"/>
                <a:gd name="connsiteY5" fmla="*/ 1048 h 365093"/>
                <a:gd name="connsiteX6" fmla="*/ 388323 w 642069"/>
                <a:gd name="connsiteY6" fmla="*/ 275368 h 365093"/>
                <a:gd name="connsiteX7" fmla="*/ 550439 w 642069"/>
                <a:gd name="connsiteY7" fmla="*/ 275463 h 365093"/>
                <a:gd name="connsiteX8" fmla="*/ 633783 w 642069"/>
                <a:gd name="connsiteY8" fmla="*/ 331565 h 365093"/>
                <a:gd name="connsiteX9" fmla="*/ 642069 w 642069"/>
                <a:gd name="connsiteY9" fmla="*/ 365093 h 365093"/>
                <a:gd name="connsiteX10" fmla="*/ 561 w 642069"/>
                <a:gd name="connsiteY10" fmla="*/ 365093 h 365093"/>
                <a:gd name="connsiteX11" fmla="*/ 81237 w 642069"/>
                <a:gd name="connsiteY11" fmla="*/ 275558 h 365093"/>
                <a:gd name="connsiteX12" fmla="*/ 221636 w 642069"/>
                <a:gd name="connsiteY12" fmla="*/ 275177 h 365093"/>
                <a:gd name="connsiteX13" fmla="*/ 249830 w 642069"/>
                <a:gd name="connsiteY13" fmla="*/ 275177 h 365093"/>
                <a:gd name="connsiteX14" fmla="*/ 249735 w 642069"/>
                <a:gd name="connsiteY14" fmla="*/ 0 h 365093"/>
                <a:gd name="connsiteX15" fmla="*/ 296598 w 642069"/>
                <a:gd name="connsiteY15" fmla="*/ 273463 h 365093"/>
                <a:gd name="connsiteX16" fmla="*/ 342413 w 642069"/>
                <a:gd name="connsiteY16" fmla="*/ 273463 h 365093"/>
                <a:gd name="connsiteX17" fmla="*/ 342318 w 642069"/>
                <a:gd name="connsiteY17" fmla="*/ 148590 h 365093"/>
                <a:gd name="connsiteX18" fmla="*/ 340508 w 642069"/>
                <a:gd name="connsiteY18" fmla="*/ 138875 h 365093"/>
                <a:gd name="connsiteX19" fmla="*/ 296598 w 642069"/>
                <a:gd name="connsiteY19" fmla="*/ 138875 h 365093"/>
                <a:gd name="connsiteX20" fmla="*/ 296598 w 642069"/>
                <a:gd name="connsiteY20" fmla="*/ 158972 h 365093"/>
                <a:gd name="connsiteX21" fmla="*/ 296598 w 642069"/>
                <a:gd name="connsiteY21" fmla="*/ 273463 h 365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42069" h="365093">
                  <a:moveTo>
                    <a:pt x="249735" y="0"/>
                  </a:moveTo>
                  <a:cubicBezTo>
                    <a:pt x="266975" y="0"/>
                    <a:pt x="280215" y="0"/>
                    <a:pt x="296121" y="0"/>
                  </a:cubicBezTo>
                  <a:cubicBezTo>
                    <a:pt x="296121" y="29718"/>
                    <a:pt x="296121" y="58674"/>
                    <a:pt x="296121" y="88963"/>
                  </a:cubicBezTo>
                  <a:cubicBezTo>
                    <a:pt x="312504" y="88963"/>
                    <a:pt x="326316" y="88963"/>
                    <a:pt x="341937" y="88963"/>
                  </a:cubicBezTo>
                  <a:cubicBezTo>
                    <a:pt x="341937" y="59627"/>
                    <a:pt x="341937" y="31337"/>
                    <a:pt x="341937" y="1048"/>
                  </a:cubicBezTo>
                  <a:cubicBezTo>
                    <a:pt x="357462" y="1048"/>
                    <a:pt x="371178" y="1048"/>
                    <a:pt x="388323" y="1048"/>
                  </a:cubicBezTo>
                  <a:cubicBezTo>
                    <a:pt x="388323" y="91345"/>
                    <a:pt x="388323" y="181927"/>
                    <a:pt x="388323" y="275368"/>
                  </a:cubicBezTo>
                  <a:cubicBezTo>
                    <a:pt x="444521" y="275368"/>
                    <a:pt x="497480" y="274987"/>
                    <a:pt x="550439" y="275463"/>
                  </a:cubicBezTo>
                  <a:cubicBezTo>
                    <a:pt x="590158" y="275844"/>
                    <a:pt x="617971" y="295561"/>
                    <a:pt x="633783" y="331565"/>
                  </a:cubicBezTo>
                  <a:cubicBezTo>
                    <a:pt x="638069" y="341376"/>
                    <a:pt x="639117" y="352520"/>
                    <a:pt x="642069" y="365093"/>
                  </a:cubicBezTo>
                  <a:cubicBezTo>
                    <a:pt x="426138" y="365093"/>
                    <a:pt x="213254" y="365093"/>
                    <a:pt x="561" y="365093"/>
                  </a:cubicBezTo>
                  <a:cubicBezTo>
                    <a:pt x="-5821" y="317849"/>
                    <a:pt x="43614" y="275558"/>
                    <a:pt x="81237" y="275558"/>
                  </a:cubicBezTo>
                  <a:cubicBezTo>
                    <a:pt x="128005" y="275463"/>
                    <a:pt x="174868" y="275273"/>
                    <a:pt x="221636" y="275177"/>
                  </a:cubicBezTo>
                  <a:cubicBezTo>
                    <a:pt x="230208" y="275177"/>
                    <a:pt x="238781" y="275177"/>
                    <a:pt x="249830" y="275177"/>
                  </a:cubicBezTo>
                  <a:cubicBezTo>
                    <a:pt x="249735" y="182880"/>
                    <a:pt x="249735" y="92773"/>
                    <a:pt x="249735" y="0"/>
                  </a:cubicBezTo>
                  <a:close/>
                  <a:moveTo>
                    <a:pt x="296598" y="273463"/>
                  </a:moveTo>
                  <a:cubicBezTo>
                    <a:pt x="313838" y="273463"/>
                    <a:pt x="327554" y="273463"/>
                    <a:pt x="342413" y="273463"/>
                  </a:cubicBezTo>
                  <a:cubicBezTo>
                    <a:pt x="342413" y="230600"/>
                    <a:pt x="342413" y="189643"/>
                    <a:pt x="342318" y="148590"/>
                  </a:cubicBezTo>
                  <a:cubicBezTo>
                    <a:pt x="342318" y="145637"/>
                    <a:pt x="341270" y="142589"/>
                    <a:pt x="340508" y="138875"/>
                  </a:cubicBezTo>
                  <a:cubicBezTo>
                    <a:pt x="326125" y="138875"/>
                    <a:pt x="312409" y="138875"/>
                    <a:pt x="296598" y="138875"/>
                  </a:cubicBezTo>
                  <a:cubicBezTo>
                    <a:pt x="296598" y="146590"/>
                    <a:pt x="296598" y="152781"/>
                    <a:pt x="296598" y="158972"/>
                  </a:cubicBezTo>
                  <a:cubicBezTo>
                    <a:pt x="296598" y="196787"/>
                    <a:pt x="296598" y="234601"/>
                    <a:pt x="296598" y="27346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7" name="任意多边形: 形状 116"/>
            <p:cNvSpPr/>
            <p:nvPr/>
          </p:nvSpPr>
          <p:spPr>
            <a:xfrm>
              <a:off x="8238123" y="1945844"/>
              <a:ext cx="1101470" cy="43243"/>
            </a:xfrm>
            <a:custGeom>
              <a:avLst/>
              <a:gdLst>
                <a:gd name="connsiteX0" fmla="*/ 0 w 1101470"/>
                <a:gd name="connsiteY0" fmla="*/ 43244 h 43243"/>
                <a:gd name="connsiteX1" fmla="*/ 0 w 1101470"/>
                <a:gd name="connsiteY1" fmla="*/ 0 h 43243"/>
                <a:gd name="connsiteX2" fmla="*/ 1101471 w 1101470"/>
                <a:gd name="connsiteY2" fmla="*/ 0 h 43243"/>
                <a:gd name="connsiteX3" fmla="*/ 1101471 w 1101470"/>
                <a:gd name="connsiteY3" fmla="*/ 43244 h 43243"/>
                <a:gd name="connsiteX4" fmla="*/ 0 w 1101470"/>
                <a:gd name="connsiteY4" fmla="*/ 43244 h 43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1470" h="43243">
                  <a:moveTo>
                    <a:pt x="0" y="43244"/>
                  </a:moveTo>
                  <a:cubicBezTo>
                    <a:pt x="0" y="27813"/>
                    <a:pt x="0" y="14573"/>
                    <a:pt x="0" y="0"/>
                  </a:cubicBezTo>
                  <a:cubicBezTo>
                    <a:pt x="367284" y="0"/>
                    <a:pt x="733425" y="0"/>
                    <a:pt x="1101471" y="0"/>
                  </a:cubicBezTo>
                  <a:cubicBezTo>
                    <a:pt x="1101471" y="13716"/>
                    <a:pt x="1101471" y="27527"/>
                    <a:pt x="1101471" y="43244"/>
                  </a:cubicBezTo>
                  <a:cubicBezTo>
                    <a:pt x="735235" y="43244"/>
                    <a:pt x="368427" y="43244"/>
                    <a:pt x="0" y="4324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8" name="任意多边形: 形状 117"/>
            <p:cNvSpPr/>
            <p:nvPr/>
          </p:nvSpPr>
          <p:spPr>
            <a:xfrm>
              <a:off x="8238313" y="2820143"/>
              <a:ext cx="1102423" cy="42005"/>
            </a:xfrm>
            <a:custGeom>
              <a:avLst/>
              <a:gdLst>
                <a:gd name="connsiteX0" fmla="*/ 1102424 w 1102423"/>
                <a:gd name="connsiteY0" fmla="*/ 0 h 42005"/>
                <a:gd name="connsiteX1" fmla="*/ 1102424 w 1102423"/>
                <a:gd name="connsiteY1" fmla="*/ 42005 h 42005"/>
                <a:gd name="connsiteX2" fmla="*/ 0 w 1102423"/>
                <a:gd name="connsiteY2" fmla="*/ 42005 h 42005"/>
                <a:gd name="connsiteX3" fmla="*/ 0 w 1102423"/>
                <a:gd name="connsiteY3" fmla="*/ 0 h 42005"/>
                <a:gd name="connsiteX4" fmla="*/ 1102424 w 1102423"/>
                <a:gd name="connsiteY4" fmla="*/ 0 h 42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2423" h="42005">
                  <a:moveTo>
                    <a:pt x="1102424" y="0"/>
                  </a:moveTo>
                  <a:cubicBezTo>
                    <a:pt x="1102424" y="14764"/>
                    <a:pt x="1102424" y="27337"/>
                    <a:pt x="1102424" y="42005"/>
                  </a:cubicBezTo>
                  <a:cubicBezTo>
                    <a:pt x="735235" y="42005"/>
                    <a:pt x="368332" y="42005"/>
                    <a:pt x="0" y="42005"/>
                  </a:cubicBezTo>
                  <a:cubicBezTo>
                    <a:pt x="0" y="28575"/>
                    <a:pt x="0" y="15431"/>
                    <a:pt x="0" y="0"/>
                  </a:cubicBezTo>
                  <a:cubicBezTo>
                    <a:pt x="366808" y="0"/>
                    <a:pt x="733616" y="0"/>
                    <a:pt x="110242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19" name="任意多边形: 形状 118"/>
            <p:cNvSpPr/>
            <p:nvPr/>
          </p:nvSpPr>
          <p:spPr>
            <a:xfrm>
              <a:off x="8927254" y="2404661"/>
              <a:ext cx="184125" cy="183357"/>
            </a:xfrm>
            <a:custGeom>
              <a:avLst/>
              <a:gdLst>
                <a:gd name="connsiteX0" fmla="*/ 92681 w 184125"/>
                <a:gd name="connsiteY0" fmla="*/ 183358 h 183357"/>
                <a:gd name="connsiteX1" fmla="*/ 3 w 184125"/>
                <a:gd name="connsiteY1" fmla="*/ 89918 h 183357"/>
                <a:gd name="connsiteX2" fmla="*/ 91252 w 184125"/>
                <a:gd name="connsiteY2" fmla="*/ 2 h 183357"/>
                <a:gd name="connsiteX3" fmla="*/ 184121 w 184125"/>
                <a:gd name="connsiteY3" fmla="*/ 90965 h 183357"/>
                <a:gd name="connsiteX4" fmla="*/ 92681 w 184125"/>
                <a:gd name="connsiteY4" fmla="*/ 183358 h 183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25" h="183357">
                  <a:moveTo>
                    <a:pt x="92681" y="183358"/>
                  </a:moveTo>
                  <a:cubicBezTo>
                    <a:pt x="39912" y="183358"/>
                    <a:pt x="-378" y="142686"/>
                    <a:pt x="3" y="89918"/>
                  </a:cubicBezTo>
                  <a:cubicBezTo>
                    <a:pt x="384" y="40197"/>
                    <a:pt x="40865" y="287"/>
                    <a:pt x="91252" y="2"/>
                  </a:cubicBezTo>
                  <a:cubicBezTo>
                    <a:pt x="142497" y="-284"/>
                    <a:pt x="183645" y="39911"/>
                    <a:pt x="184121" y="90965"/>
                  </a:cubicBezTo>
                  <a:cubicBezTo>
                    <a:pt x="184597" y="141638"/>
                    <a:pt x="143354" y="183358"/>
                    <a:pt x="92681" y="18335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0" name="任意多边形: 形状 119"/>
            <p:cNvSpPr/>
            <p:nvPr/>
          </p:nvSpPr>
          <p:spPr>
            <a:xfrm>
              <a:off x="8839531" y="2317211"/>
              <a:ext cx="157833" cy="155269"/>
            </a:xfrm>
            <a:custGeom>
              <a:avLst/>
              <a:gdLst>
                <a:gd name="connsiteX0" fmla="*/ 41910 w 157833"/>
                <a:gd name="connsiteY0" fmla="*/ 155270 h 155269"/>
                <a:gd name="connsiteX1" fmla="*/ 0 w 157833"/>
                <a:gd name="connsiteY1" fmla="*/ 155270 h 155269"/>
                <a:gd name="connsiteX2" fmla="*/ 154019 w 157833"/>
                <a:gd name="connsiteY2" fmla="*/ 12 h 155269"/>
                <a:gd name="connsiteX3" fmla="*/ 128492 w 157833"/>
                <a:gd name="connsiteY3" fmla="*/ 51542 h 155269"/>
                <a:gd name="connsiteX4" fmla="*/ 41910 w 157833"/>
                <a:gd name="connsiteY4" fmla="*/ 155270 h 1552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33" h="155269">
                  <a:moveTo>
                    <a:pt x="41910" y="155270"/>
                  </a:moveTo>
                  <a:cubicBezTo>
                    <a:pt x="28099" y="155270"/>
                    <a:pt x="14097" y="155270"/>
                    <a:pt x="0" y="155270"/>
                  </a:cubicBezTo>
                  <a:cubicBezTo>
                    <a:pt x="1238" y="79451"/>
                    <a:pt x="81629" y="-1131"/>
                    <a:pt x="154019" y="12"/>
                  </a:cubicBezTo>
                  <a:cubicBezTo>
                    <a:pt x="161354" y="36778"/>
                    <a:pt x="160687" y="38302"/>
                    <a:pt x="128492" y="51542"/>
                  </a:cubicBezTo>
                  <a:cubicBezTo>
                    <a:pt x="86582" y="68878"/>
                    <a:pt x="65246" y="94310"/>
                    <a:pt x="41910" y="1552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1" name="任意多边形: 形状 120"/>
            <p:cNvSpPr/>
            <p:nvPr/>
          </p:nvSpPr>
          <p:spPr>
            <a:xfrm>
              <a:off x="8837721" y="2520010"/>
              <a:ext cx="159421" cy="155930"/>
            </a:xfrm>
            <a:custGeom>
              <a:avLst/>
              <a:gdLst>
                <a:gd name="connsiteX0" fmla="*/ 45149 w 159421"/>
                <a:gd name="connsiteY0" fmla="*/ 0 h 155930"/>
                <a:gd name="connsiteX1" fmla="*/ 146304 w 159421"/>
                <a:gd name="connsiteY1" fmla="*/ 109919 h 155930"/>
                <a:gd name="connsiteX2" fmla="*/ 158401 w 159421"/>
                <a:gd name="connsiteY2" fmla="*/ 128016 h 155930"/>
                <a:gd name="connsiteX3" fmla="*/ 158687 w 159421"/>
                <a:gd name="connsiteY3" fmla="*/ 146780 h 155930"/>
                <a:gd name="connsiteX4" fmla="*/ 157353 w 159421"/>
                <a:gd name="connsiteY4" fmla="*/ 155924 h 155930"/>
                <a:gd name="connsiteX5" fmla="*/ 0 w 159421"/>
                <a:gd name="connsiteY5" fmla="*/ 0 h 155930"/>
                <a:gd name="connsiteX6" fmla="*/ 22765 w 159421"/>
                <a:gd name="connsiteY6" fmla="*/ 0 h 155930"/>
                <a:gd name="connsiteX7" fmla="*/ 45149 w 159421"/>
                <a:gd name="connsiteY7" fmla="*/ 0 h 155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421" h="155930">
                  <a:moveTo>
                    <a:pt x="45149" y="0"/>
                  </a:moveTo>
                  <a:cubicBezTo>
                    <a:pt x="59817" y="56960"/>
                    <a:pt x="92488" y="92964"/>
                    <a:pt x="146304" y="109919"/>
                  </a:cubicBezTo>
                  <a:cubicBezTo>
                    <a:pt x="151828" y="111633"/>
                    <a:pt x="156020" y="121253"/>
                    <a:pt x="158401" y="128016"/>
                  </a:cubicBezTo>
                  <a:cubicBezTo>
                    <a:pt x="160401" y="133636"/>
                    <a:pt x="158877" y="140494"/>
                    <a:pt x="158687" y="146780"/>
                  </a:cubicBezTo>
                  <a:cubicBezTo>
                    <a:pt x="158591" y="149828"/>
                    <a:pt x="157829" y="152971"/>
                    <a:pt x="157353" y="155924"/>
                  </a:cubicBezTo>
                  <a:cubicBezTo>
                    <a:pt x="85344" y="156686"/>
                    <a:pt x="13716" y="86963"/>
                    <a:pt x="0" y="0"/>
                  </a:cubicBezTo>
                  <a:cubicBezTo>
                    <a:pt x="8001" y="0"/>
                    <a:pt x="15335" y="0"/>
                    <a:pt x="22765" y="0"/>
                  </a:cubicBezTo>
                  <a:cubicBezTo>
                    <a:pt x="29813" y="0"/>
                    <a:pt x="36766" y="0"/>
                    <a:pt x="45149"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2" name="任意多边形: 形状 121"/>
            <p:cNvSpPr/>
            <p:nvPr/>
          </p:nvSpPr>
          <p:spPr>
            <a:xfrm>
              <a:off x="9041567" y="2518681"/>
              <a:ext cx="156866" cy="158396"/>
            </a:xfrm>
            <a:custGeom>
              <a:avLst/>
              <a:gdLst>
                <a:gd name="connsiteX0" fmla="*/ 85 w 156866"/>
                <a:gd name="connsiteY0" fmla="*/ 114296 h 158396"/>
                <a:gd name="connsiteX1" fmla="*/ 110384 w 156866"/>
                <a:gd name="connsiteY1" fmla="*/ 13997 h 158396"/>
                <a:gd name="connsiteX2" fmla="*/ 156866 w 156866"/>
                <a:gd name="connsiteY2" fmla="*/ 1901 h 158396"/>
                <a:gd name="connsiteX3" fmla="*/ 1418 w 156866"/>
                <a:gd name="connsiteY3" fmla="*/ 158396 h 158396"/>
                <a:gd name="connsiteX4" fmla="*/ 85 w 156866"/>
                <a:gd name="connsiteY4" fmla="*/ 146871 h 158396"/>
                <a:gd name="connsiteX5" fmla="*/ 85 w 156866"/>
                <a:gd name="connsiteY5" fmla="*/ 114296 h 158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866" h="158396">
                  <a:moveTo>
                    <a:pt x="85" y="114296"/>
                  </a:moveTo>
                  <a:cubicBezTo>
                    <a:pt x="56282" y="99818"/>
                    <a:pt x="92858" y="68099"/>
                    <a:pt x="110384" y="13997"/>
                  </a:cubicBezTo>
                  <a:cubicBezTo>
                    <a:pt x="118576" y="-11339"/>
                    <a:pt x="141055" y="6377"/>
                    <a:pt x="156866" y="1901"/>
                  </a:cubicBezTo>
                  <a:cubicBezTo>
                    <a:pt x="156104" y="76958"/>
                    <a:pt x="79904" y="152967"/>
                    <a:pt x="1418" y="158396"/>
                  </a:cubicBezTo>
                  <a:cubicBezTo>
                    <a:pt x="942" y="154586"/>
                    <a:pt x="180" y="150681"/>
                    <a:pt x="85" y="146871"/>
                  </a:cubicBezTo>
                  <a:cubicBezTo>
                    <a:pt x="-106" y="136584"/>
                    <a:pt x="85" y="126297"/>
                    <a:pt x="85" y="11429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3" name="任意多边形: 形状 122"/>
            <p:cNvSpPr/>
            <p:nvPr/>
          </p:nvSpPr>
          <p:spPr>
            <a:xfrm>
              <a:off x="9041555" y="2315985"/>
              <a:ext cx="157830" cy="156209"/>
            </a:xfrm>
            <a:custGeom>
              <a:avLst/>
              <a:gdLst>
                <a:gd name="connsiteX0" fmla="*/ 1906 w 157830"/>
                <a:gd name="connsiteY0" fmla="*/ 0 h 156209"/>
                <a:gd name="connsiteX1" fmla="*/ 157831 w 157830"/>
                <a:gd name="connsiteY1" fmla="*/ 156210 h 156209"/>
                <a:gd name="connsiteX2" fmla="*/ 121159 w 157830"/>
                <a:gd name="connsiteY2" fmla="*/ 156210 h 156209"/>
                <a:gd name="connsiteX3" fmla="*/ 70105 w 157830"/>
                <a:gd name="connsiteY3" fmla="*/ 80010 h 156209"/>
                <a:gd name="connsiteX4" fmla="*/ 30958 w 157830"/>
                <a:gd name="connsiteY4" fmla="*/ 54197 h 156209"/>
                <a:gd name="connsiteX5" fmla="*/ 1906 w 157830"/>
                <a:gd name="connsiteY5" fmla="*/ 0 h 15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830" h="156209">
                  <a:moveTo>
                    <a:pt x="1906" y="0"/>
                  </a:moveTo>
                  <a:cubicBezTo>
                    <a:pt x="80678" y="5810"/>
                    <a:pt x="153163" y="78581"/>
                    <a:pt x="157831" y="156210"/>
                  </a:cubicBezTo>
                  <a:cubicBezTo>
                    <a:pt x="143734" y="156210"/>
                    <a:pt x="129732" y="156210"/>
                    <a:pt x="121159" y="156210"/>
                  </a:cubicBezTo>
                  <a:cubicBezTo>
                    <a:pt x="103157" y="128873"/>
                    <a:pt x="88584" y="102870"/>
                    <a:pt x="70105" y="80010"/>
                  </a:cubicBezTo>
                  <a:cubicBezTo>
                    <a:pt x="60676" y="68390"/>
                    <a:pt x="45055" y="60770"/>
                    <a:pt x="30958" y="54197"/>
                  </a:cubicBezTo>
                  <a:cubicBezTo>
                    <a:pt x="-1999" y="39052"/>
                    <a:pt x="-2380" y="39719"/>
                    <a:pt x="1906"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4" name="任意多边形: 形状 123"/>
            <p:cNvSpPr/>
            <p:nvPr/>
          </p:nvSpPr>
          <p:spPr>
            <a:xfrm>
              <a:off x="8376330" y="2130533"/>
              <a:ext cx="43624" cy="89058"/>
            </a:xfrm>
            <a:custGeom>
              <a:avLst/>
              <a:gdLst>
                <a:gd name="connsiteX0" fmla="*/ 43625 w 43624"/>
                <a:gd name="connsiteY0" fmla="*/ 89059 h 89058"/>
                <a:gd name="connsiteX1" fmla="*/ 0 w 43624"/>
                <a:gd name="connsiteY1" fmla="*/ 89059 h 89058"/>
                <a:gd name="connsiteX2" fmla="*/ 0 w 43624"/>
                <a:gd name="connsiteY2" fmla="*/ 0 h 89058"/>
                <a:gd name="connsiteX3" fmla="*/ 43625 w 43624"/>
                <a:gd name="connsiteY3" fmla="*/ 0 h 89058"/>
                <a:gd name="connsiteX4" fmla="*/ 43625 w 43624"/>
                <a:gd name="connsiteY4" fmla="*/ 89059 h 89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24" h="89058">
                  <a:moveTo>
                    <a:pt x="43625" y="89059"/>
                  </a:moveTo>
                  <a:cubicBezTo>
                    <a:pt x="28861" y="89059"/>
                    <a:pt x="15049" y="89059"/>
                    <a:pt x="0" y="89059"/>
                  </a:cubicBezTo>
                  <a:cubicBezTo>
                    <a:pt x="0" y="59246"/>
                    <a:pt x="0" y="30480"/>
                    <a:pt x="0" y="0"/>
                  </a:cubicBezTo>
                  <a:cubicBezTo>
                    <a:pt x="14288" y="0"/>
                    <a:pt x="28004" y="0"/>
                    <a:pt x="43625" y="0"/>
                  </a:cubicBezTo>
                  <a:cubicBezTo>
                    <a:pt x="43625" y="28670"/>
                    <a:pt x="43625" y="57341"/>
                    <a:pt x="43625" y="8905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5" name="任意多边形: 形状 124"/>
            <p:cNvSpPr/>
            <p:nvPr/>
          </p:nvSpPr>
          <p:spPr>
            <a:xfrm>
              <a:off x="8376235" y="2267598"/>
              <a:ext cx="43815" cy="89154"/>
            </a:xfrm>
            <a:custGeom>
              <a:avLst/>
              <a:gdLst>
                <a:gd name="connsiteX0" fmla="*/ 0 w 43815"/>
                <a:gd name="connsiteY0" fmla="*/ 0 h 89154"/>
                <a:gd name="connsiteX1" fmla="*/ 43815 w 43815"/>
                <a:gd name="connsiteY1" fmla="*/ 0 h 89154"/>
                <a:gd name="connsiteX2" fmla="*/ 43815 w 43815"/>
                <a:gd name="connsiteY2" fmla="*/ 89154 h 89154"/>
                <a:gd name="connsiteX3" fmla="*/ 0 w 43815"/>
                <a:gd name="connsiteY3" fmla="*/ 89154 h 89154"/>
                <a:gd name="connsiteX4" fmla="*/ 0 w 43815"/>
                <a:gd name="connsiteY4" fmla="*/ 0 h 89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 h="89154">
                  <a:moveTo>
                    <a:pt x="0" y="0"/>
                  </a:moveTo>
                  <a:cubicBezTo>
                    <a:pt x="15526" y="0"/>
                    <a:pt x="28861" y="0"/>
                    <a:pt x="43815" y="0"/>
                  </a:cubicBezTo>
                  <a:cubicBezTo>
                    <a:pt x="43815" y="29718"/>
                    <a:pt x="43815" y="58483"/>
                    <a:pt x="43815" y="89154"/>
                  </a:cubicBezTo>
                  <a:cubicBezTo>
                    <a:pt x="29908" y="89154"/>
                    <a:pt x="15621" y="89154"/>
                    <a:pt x="0" y="89154"/>
                  </a:cubicBezTo>
                  <a:cubicBezTo>
                    <a:pt x="0" y="60008"/>
                    <a:pt x="0" y="31242"/>
                    <a:pt x="0"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sp>
          <p:nvSpPr>
            <p:cNvPr id="126" name="任意多边形: 形状 125"/>
            <p:cNvSpPr/>
            <p:nvPr/>
          </p:nvSpPr>
          <p:spPr>
            <a:xfrm>
              <a:off x="8376807" y="2405806"/>
              <a:ext cx="43529" cy="89249"/>
            </a:xfrm>
            <a:custGeom>
              <a:avLst/>
              <a:gdLst>
                <a:gd name="connsiteX0" fmla="*/ 0 w 43529"/>
                <a:gd name="connsiteY0" fmla="*/ 0 h 89249"/>
                <a:gd name="connsiteX1" fmla="*/ 43529 w 43529"/>
                <a:gd name="connsiteY1" fmla="*/ 0 h 89249"/>
                <a:gd name="connsiteX2" fmla="*/ 43529 w 43529"/>
                <a:gd name="connsiteY2" fmla="*/ 89249 h 89249"/>
                <a:gd name="connsiteX3" fmla="*/ 0 w 43529"/>
                <a:gd name="connsiteY3" fmla="*/ 89249 h 89249"/>
                <a:gd name="connsiteX4" fmla="*/ 0 w 43529"/>
                <a:gd name="connsiteY4" fmla="*/ 0 h 89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29" h="89249">
                  <a:moveTo>
                    <a:pt x="0" y="0"/>
                  </a:moveTo>
                  <a:cubicBezTo>
                    <a:pt x="14573" y="0"/>
                    <a:pt x="28385" y="0"/>
                    <a:pt x="43529" y="0"/>
                  </a:cubicBezTo>
                  <a:cubicBezTo>
                    <a:pt x="43529" y="30004"/>
                    <a:pt x="43529" y="58865"/>
                    <a:pt x="43529" y="89249"/>
                  </a:cubicBezTo>
                  <a:cubicBezTo>
                    <a:pt x="29337" y="89249"/>
                    <a:pt x="15526" y="89249"/>
                    <a:pt x="0" y="89249"/>
                  </a:cubicBezTo>
                  <a:cubicBezTo>
                    <a:pt x="0" y="60293"/>
                    <a:pt x="0" y="30861"/>
                    <a:pt x="0"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Roboto"/>
                <a:ea typeface="思源黑体 CN Regular"/>
                <a:cs typeface="+mn-cs"/>
              </a:endParaRPr>
            </a:p>
          </p:txBody>
        </p:sp>
      </p:grpSp>
      <p:sp>
        <p:nvSpPr>
          <p:cNvPr id="14" name="椭圆 13"/>
          <p:cNvSpPr/>
          <p:nvPr/>
        </p:nvSpPr>
        <p:spPr>
          <a:xfrm>
            <a:off x="4077130" y="467268"/>
            <a:ext cx="4037741" cy="4037741"/>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0" y="0"/>
            <a:ext cx="12192000" cy="6858000"/>
          </a:xfrm>
          <a:prstGeom prst="rect">
            <a:avLst/>
          </a:prstGeom>
          <a:gradFill flip="none" rotWithShape="1">
            <a:gsLst>
              <a:gs pos="99000">
                <a:schemeClr val="accent1">
                  <a:lumMod val="20000"/>
                  <a:lumOff val="80000"/>
                </a:schemeClr>
              </a:gs>
              <a:gs pos="3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alphaModFix amt="20000"/>
            <a:extLst>
              <a:ext uri="{28A0092B-C50C-407E-A947-70E740481C1C}">
                <a14:useLocalDpi xmlns:a14="http://schemas.microsoft.com/office/drawing/2010/main" val="0"/>
              </a:ext>
            </a:extLst>
          </a:blip>
          <a:stretch>
            <a:fillRect/>
          </a:stretch>
        </p:blipFill>
        <p:spPr>
          <a:xfrm>
            <a:off x="0" y="2976"/>
            <a:ext cx="12192000" cy="6852047"/>
          </a:xfrm>
          <a:prstGeom prst="rect">
            <a:avLst/>
          </a:prstGeom>
        </p:spPr>
      </p:pic>
      <p:sp>
        <p:nvSpPr>
          <p:cNvPr id="49" name="文本框 48"/>
          <p:cNvSpPr txBox="1"/>
          <p:nvPr/>
        </p:nvSpPr>
        <p:spPr>
          <a:xfrm>
            <a:off x="0"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01</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0" name="文本框 49"/>
          <p:cNvSpPr txBox="1"/>
          <p:nvPr/>
        </p:nvSpPr>
        <p:spPr>
          <a:xfrm>
            <a:off x="4025108"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02</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1" name="文本框 50"/>
          <p:cNvSpPr txBox="1"/>
          <p:nvPr/>
        </p:nvSpPr>
        <p:spPr>
          <a:xfrm>
            <a:off x="8050217"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03</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48" name="平行四边形 47"/>
          <p:cNvSpPr/>
          <p:nvPr/>
        </p:nvSpPr>
        <p:spPr>
          <a:xfrm rot="10214155" flipV="1">
            <a:off x="-591726"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5" name="图片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6421199" y="4859628"/>
            <a:ext cx="3090046" cy="1432317"/>
          </a:xfrm>
          <a:prstGeom prst="rect">
            <a:avLst/>
          </a:prstGeom>
        </p:spPr>
      </p:pic>
      <p:sp>
        <p:nvSpPr>
          <p:cNvPr id="3" name="平行四边形 2"/>
          <p:cNvSpPr/>
          <p:nvPr/>
        </p:nvSpPr>
        <p:spPr>
          <a:xfrm rot="10214155" flipV="1">
            <a:off x="6742438"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平行四边形 4"/>
          <p:cNvSpPr/>
          <p:nvPr/>
        </p:nvSpPr>
        <p:spPr>
          <a:xfrm rot="10214155" flipV="1">
            <a:off x="3026796" y="5354108"/>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983" y="5135386"/>
            <a:ext cx="3090046" cy="1432317"/>
          </a:xfrm>
          <a:prstGeom prst="rect">
            <a:avLst/>
          </a:prstGeom>
        </p:spPr>
      </p:pic>
      <p:sp>
        <p:nvSpPr>
          <p:cNvPr id="9" name="平行四边形 8"/>
          <p:cNvSpPr/>
          <p:nvPr/>
        </p:nvSpPr>
        <p:spPr>
          <a:xfrm rot="5400000" flipV="1">
            <a:off x="-214460" y="2322662"/>
            <a:ext cx="5224460" cy="3046111"/>
          </a:xfrm>
          <a:prstGeom prst="parallelogram">
            <a:avLst>
              <a:gd name="adj" fmla="val 1724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p:nvSpPr>
        <p:spPr>
          <a:xfrm>
            <a:off x="782597" y="664764"/>
            <a:ext cx="1808480" cy="583565"/>
          </a:xfrm>
          <a:prstGeom prst="rect">
            <a:avLst/>
          </a:prstGeom>
        </p:spPr>
        <p:txBody>
          <a:bodyPr wrap="none">
            <a:spAutoFit/>
          </a:bodyPr>
          <a:lstStyle/>
          <a:p>
            <a:r>
              <a:rPr lang="zh-CN" altLang="en-US" sz="3200" b="1" dirty="0">
                <a:solidFill>
                  <a:srgbClr val="0056A7"/>
                </a:solidFill>
                <a:latin typeface="微软雅黑" panose="020B0503020204020204" pitchFamily="34" charset="-122"/>
                <a:ea typeface="微软雅黑" panose="020B0503020204020204" pitchFamily="34" charset="-122"/>
              </a:rPr>
              <a:t>研究方法</a:t>
            </a:r>
            <a:endParaRPr lang="zh-CN" altLang="en-US" sz="3200" b="1" dirty="0">
              <a:solidFill>
                <a:srgbClr val="0056A7"/>
              </a:solidFill>
              <a:latin typeface="微软雅黑" panose="020B0503020204020204" pitchFamily="34" charset="-122"/>
              <a:ea typeface="微软雅黑" panose="020B0503020204020204" pitchFamily="34" charset="-122"/>
            </a:endParaRPr>
          </a:p>
        </p:txBody>
      </p:sp>
      <p:grpSp>
        <p:nvGrpSpPr>
          <p:cNvPr id="76" name="组合 75"/>
          <p:cNvGrpSpPr/>
          <p:nvPr/>
        </p:nvGrpSpPr>
        <p:grpSpPr>
          <a:xfrm>
            <a:off x="1322292" y="1984879"/>
            <a:ext cx="2139447" cy="3589964"/>
            <a:chOff x="1322292" y="1984879"/>
            <a:chExt cx="2139447" cy="3589964"/>
          </a:xfrm>
          <a:scene3d>
            <a:camera prst="isometricOffAxis1Right"/>
            <a:lightRig rig="contrasting" dir="t"/>
          </a:scene3d>
        </p:grpSpPr>
        <p:grpSp>
          <p:nvGrpSpPr>
            <p:cNvPr id="65" name="组合 64"/>
            <p:cNvGrpSpPr/>
            <p:nvPr/>
          </p:nvGrpSpPr>
          <p:grpSpPr>
            <a:xfrm>
              <a:off x="1322292" y="2700162"/>
              <a:ext cx="2139447" cy="2874681"/>
              <a:chOff x="1225265" y="2184364"/>
              <a:chExt cx="2139447" cy="2874681"/>
            </a:xfrm>
          </p:grpSpPr>
          <p:sp>
            <p:nvSpPr>
              <p:cNvPr id="35" name="文本框 34"/>
              <p:cNvSpPr txBox="1"/>
              <p:nvPr/>
            </p:nvSpPr>
            <p:spPr>
              <a:xfrm>
                <a:off x="1225265" y="2184364"/>
                <a:ext cx="2139447"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noProof="0" dirty="0">
                    <a:ln>
                      <a:noFill/>
                    </a:ln>
                    <a:solidFill>
                      <a:prstClr val="black">
                        <a:lumMod val="75000"/>
                        <a:lumOff val="25000"/>
                      </a:prstClr>
                    </a:solidFill>
                    <a:effectLst/>
                    <a:uLnTx/>
                    <a:uFillTx/>
                    <a:latin typeface="Roboto"/>
                    <a:ea typeface="思源黑体 CN Regular"/>
                    <a:sym typeface="+mn-ea"/>
                  </a:rPr>
                  <a:t>VSM:</a:t>
                </a:r>
                <a:r>
                  <a:rPr lang="zh-CN" altLang="en-US" sz="2400" noProof="0" dirty="0">
                    <a:ln>
                      <a:noFill/>
                    </a:ln>
                    <a:solidFill>
                      <a:prstClr val="black">
                        <a:lumMod val="75000"/>
                        <a:lumOff val="25000"/>
                      </a:prstClr>
                    </a:solidFill>
                    <a:effectLst/>
                    <a:uLnTx/>
                    <a:uFillTx/>
                    <a:latin typeface="Roboto"/>
                    <a:ea typeface="思源黑体 CN Regular"/>
                    <a:sym typeface="+mn-ea"/>
                  </a:rPr>
                  <a:t>向量空间模型</a:t>
                </a:r>
                <a:endParaRPr lang="zh-CN" altLang="en-US" sz="2400" dirty="0">
                  <a:solidFill>
                    <a:schemeClr val="accent3">
                      <a:lumMod val="75000"/>
                    </a:schemeClr>
                  </a:solidFill>
                  <a:latin typeface="+mj-ea"/>
                  <a:ea typeface="+mj-ea"/>
                </a:endParaRPr>
              </a:p>
            </p:txBody>
          </p:sp>
          <p:sp>
            <p:nvSpPr>
              <p:cNvPr id="53" name="文本框 52"/>
              <p:cNvSpPr txBox="1"/>
              <p:nvPr/>
            </p:nvSpPr>
            <p:spPr>
              <a:xfrm>
                <a:off x="1225265" y="3429000"/>
                <a:ext cx="2118703" cy="1630045"/>
              </a:xfrm>
              <a:prstGeom prst="rect">
                <a:avLst/>
              </a:prstGeom>
              <a:noFill/>
            </p:spPr>
            <p:txBody>
              <a:bodyPr wrap="square" rtlCol="0">
                <a:spAutoFit/>
              </a:bodyPr>
              <a:lstStyle/>
              <a:p>
                <a:pPr algn="l"/>
                <a:r>
                  <a:rPr lang="zh-CN" altLang="en-US" sz="2000" b="0" i="0" dirty="0">
                    <a:solidFill>
                      <a:srgbClr val="333333"/>
                    </a:solidFill>
                    <a:effectLst/>
                    <a:latin typeface="Helvetica Neue"/>
                  </a:rPr>
                  <a:t>1. 语料库构建</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2. 文本预处理</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3. 文档表示</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4. 相似度计算</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5. 应用于任务</a:t>
                </a:r>
                <a:endParaRPr lang="zh-CN" altLang="en-US" sz="2000" b="0" i="0" dirty="0">
                  <a:solidFill>
                    <a:srgbClr val="333333"/>
                  </a:solidFill>
                  <a:effectLst/>
                  <a:latin typeface="Helvetica Neue"/>
                </a:endParaRPr>
              </a:p>
            </p:txBody>
          </p:sp>
          <p:cxnSp>
            <p:nvCxnSpPr>
              <p:cNvPr id="59" name="直接连接符 58"/>
              <p:cNvCxnSpPr/>
              <p:nvPr/>
            </p:nvCxnSpPr>
            <p:spPr>
              <a:xfrm>
                <a:off x="1371600" y="3142826"/>
                <a:ext cx="579120" cy="0"/>
              </a:xfrm>
              <a:prstGeom prst="line">
                <a:avLst/>
              </a:prstGeom>
              <a:ln w="28575" cap="rnd">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73" name="图形 7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56543" y="1984879"/>
              <a:ext cx="603288" cy="603288"/>
            </a:xfrm>
            <a:prstGeom prst="rect">
              <a:avLst/>
            </a:prstGeom>
          </p:spPr>
        </p:pic>
      </p:grpSp>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43734" y="5599876"/>
            <a:ext cx="3090046" cy="1432317"/>
          </a:xfrm>
          <a:prstGeom prst="rect">
            <a:avLst/>
          </a:prstGeom>
        </p:spPr>
      </p:pic>
      <p:pic>
        <p:nvPicPr>
          <p:cNvPr id="36" name="图片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3308335" y="5425962"/>
            <a:ext cx="1615286" cy="748727"/>
          </a:xfrm>
          <a:prstGeom prst="rect">
            <a:avLst/>
          </a:prstGeom>
        </p:spPr>
      </p:pic>
      <p:pic>
        <p:nvPicPr>
          <p:cNvPr id="37" name="图片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5426" y="5401402"/>
            <a:ext cx="1206803" cy="559385"/>
          </a:xfrm>
          <a:prstGeom prst="rect">
            <a:avLst/>
          </a:prstGeom>
        </p:spPr>
      </p:pic>
      <p:pic>
        <p:nvPicPr>
          <p:cNvPr id="38" name="图片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91710" y="4789020"/>
            <a:ext cx="3090046" cy="1432317"/>
          </a:xfrm>
          <a:prstGeom prst="rect">
            <a:avLst/>
          </a:prstGeom>
        </p:spPr>
      </p:pic>
      <p:pic>
        <p:nvPicPr>
          <p:cNvPr id="39" name="图片 3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9272" y="5712464"/>
            <a:ext cx="3090046" cy="1432317"/>
          </a:xfrm>
          <a:prstGeom prst="rect">
            <a:avLst/>
          </a:prstGeom>
        </p:spPr>
      </p:pic>
      <p:pic>
        <p:nvPicPr>
          <p:cNvPr id="40" name="图片 3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39550" y="5841033"/>
            <a:ext cx="1673711" cy="775809"/>
          </a:xfrm>
          <a:prstGeom prst="rect">
            <a:avLst/>
          </a:prstGeom>
        </p:spPr>
      </p:pic>
      <p:pic>
        <p:nvPicPr>
          <p:cNvPr id="47" name="图片 4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487294" y="5983830"/>
            <a:ext cx="1673711" cy="775809"/>
          </a:xfrm>
          <a:prstGeom prst="rect">
            <a:avLst/>
          </a:prstGeom>
        </p:spPr>
      </p:pic>
      <p:pic>
        <p:nvPicPr>
          <p:cNvPr id="41" name="图片 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38804" y="5892039"/>
            <a:ext cx="1673711" cy="775809"/>
          </a:xfrm>
          <a:prstGeom prst="rect">
            <a:avLst/>
          </a:prstGeom>
        </p:spPr>
      </p:pic>
      <p:pic>
        <p:nvPicPr>
          <p:cNvPr id="42" name="图片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318394" y="5538271"/>
            <a:ext cx="3090046" cy="1432317"/>
          </a:xfrm>
          <a:prstGeom prst="rect">
            <a:avLst/>
          </a:prstGeom>
        </p:spPr>
      </p:pic>
      <p:pic>
        <p:nvPicPr>
          <p:cNvPr id="43" name="图片 4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06934" y="5618677"/>
            <a:ext cx="1206803" cy="559385"/>
          </a:xfrm>
          <a:prstGeom prst="rect">
            <a:avLst/>
          </a:prstGeom>
        </p:spPr>
      </p:pic>
      <p:pic>
        <p:nvPicPr>
          <p:cNvPr id="46" name="图片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9102" y="5709985"/>
            <a:ext cx="3090046" cy="1432317"/>
          </a:xfrm>
          <a:prstGeom prst="rect">
            <a:avLst/>
          </a:prstGeom>
        </p:spPr>
      </p:pic>
      <p:pic>
        <p:nvPicPr>
          <p:cNvPr id="58" name="图片 5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78820" y="5876627"/>
            <a:ext cx="1673711" cy="775809"/>
          </a:xfrm>
          <a:prstGeom prst="rect">
            <a:avLst/>
          </a:prstGeom>
        </p:spPr>
      </p:pic>
      <p:pic>
        <p:nvPicPr>
          <p:cNvPr id="60" name="图片 5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114020" y="6016442"/>
            <a:ext cx="1673711" cy="775809"/>
          </a:xfrm>
          <a:prstGeom prst="rect">
            <a:avLst/>
          </a:prstGeom>
        </p:spPr>
      </p:pic>
      <p:pic>
        <p:nvPicPr>
          <p:cNvPr id="66" name="图片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1542" y="5752222"/>
            <a:ext cx="3090046" cy="1432317"/>
          </a:xfrm>
          <a:prstGeom prst="rect">
            <a:avLst/>
          </a:prstGeom>
        </p:spPr>
      </p:pic>
      <p:pic>
        <p:nvPicPr>
          <p:cNvPr id="67" name="图片 6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9651780" y="5512166"/>
            <a:ext cx="3090046" cy="1432317"/>
          </a:xfrm>
          <a:prstGeom prst="rect">
            <a:avLst/>
          </a:prstGeom>
        </p:spPr>
      </p:pic>
      <p:sp>
        <p:nvSpPr>
          <p:cNvPr id="6" name="平行四边形 5"/>
          <p:cNvSpPr/>
          <p:nvPr>
            <p:custDataLst>
              <p:tags r:id="rId8"/>
            </p:custDataLst>
          </p:nvPr>
        </p:nvSpPr>
        <p:spPr>
          <a:xfrm rot="5400000" flipV="1">
            <a:off x="5598795" y="-248285"/>
            <a:ext cx="5132705" cy="7284720"/>
          </a:xfrm>
          <a:prstGeom prst="parallelogram">
            <a:avLst>
              <a:gd name="adj" fmla="val 362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t>。</a:t>
            </a:r>
            <a:endParaRPr lang="zh-CN" altLang="en-US" dirty="0"/>
          </a:p>
        </p:txBody>
      </p:sp>
      <p:sp>
        <p:nvSpPr>
          <p:cNvPr id="11" name="文本框 10"/>
          <p:cNvSpPr txBox="1"/>
          <p:nvPr/>
        </p:nvSpPr>
        <p:spPr>
          <a:xfrm>
            <a:off x="4645660" y="1165860"/>
            <a:ext cx="6988810" cy="5077460"/>
          </a:xfrm>
          <a:prstGeom prst="rect">
            <a:avLst/>
          </a:prstGeom>
          <a:noFill/>
        </p:spPr>
        <p:txBody>
          <a:bodyPr wrap="square" rtlCol="0">
            <a:spAutoFit/>
          </a:bodyPr>
          <a:p>
            <a:r>
              <a:rPr lang="zh-CN" altLang="en-US"/>
              <a:t>优点:</a:t>
            </a:r>
            <a:endParaRPr lang="zh-CN" altLang="en-US"/>
          </a:p>
          <a:p>
            <a:r>
              <a:rPr lang="zh-CN" altLang="en-US"/>
              <a:t>1. 简单而有效：VSM 是一种相对简单的文本表示方法，易于理解和实现。它通过将文本映射到向量空间中，将文本的语义信息以向量的形式捕捉，从而实现了语义相似度匹配。</a:t>
            </a:r>
            <a:endParaRPr lang="zh-CN" altLang="en-US"/>
          </a:p>
          <a:p>
            <a:r>
              <a:rPr lang="zh-CN" altLang="en-US"/>
              <a:t>2. 灵活性：VSM 可以使用不同的权重计算方法，如 TF-IDF（词频-逆文档频率）来表示文本。这意味着可以根据任务的需求进行自定义，以获得更好的匹配性能。</a:t>
            </a:r>
            <a:endParaRPr lang="zh-CN" altLang="en-US"/>
          </a:p>
          <a:p>
            <a:endParaRPr lang="zh-CN" altLang="en-US"/>
          </a:p>
          <a:p>
            <a:r>
              <a:rPr lang="zh-CN" altLang="en-US"/>
              <a:t>缺点：</a:t>
            </a:r>
            <a:endParaRPr lang="zh-CN" altLang="en-US"/>
          </a:p>
          <a:p>
            <a:r>
              <a:rPr lang="zh-CN" altLang="en-US"/>
              <a:t>1. 词汇鸿沟问题：VSM 通常基于词汇统计信息，无法捕捉词汇之间的细微语义差异。因此，它可能会在处理词汇鸿沟问题（例如，同义词和近义词）时表现不佳。</a:t>
            </a:r>
            <a:endParaRPr lang="zh-CN" altLang="en-US"/>
          </a:p>
          <a:p>
            <a:r>
              <a:rPr lang="zh-CN" altLang="en-US"/>
              <a:t>2. 维度爆炸：对于大规模文本集合，VSM 可能导致高维度的向量表示，这会增加计算和存储开销，并且可能需要更多的训练数据来获得好的性能。</a:t>
            </a:r>
            <a:endParaRPr lang="zh-CN" altLang="en-US"/>
          </a:p>
          <a:p>
            <a:r>
              <a:rPr lang="zh-CN" altLang="en-US"/>
              <a:t>3. 稀疏性：使用词汇频率作为权重，VSM 生成的向量通常是稀疏的，其中大多数元素为零。这可能会导致在高维空间中的计算效率低下。</a:t>
            </a:r>
            <a:endParaRPr lang="zh-CN" altLang="en-US"/>
          </a:p>
          <a:p>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11">
                                            <p:txEl>
                                              <p:pRg st="1" end="1"/>
                                            </p:txEl>
                                          </p:spTgt>
                                        </p:tgtEl>
                                        <p:attrNameLst>
                                          <p:attrName>style.visibility</p:attrName>
                                        </p:attrNameLst>
                                      </p:cBhvr>
                                      <p:to>
                                        <p:strVal val="visible"/>
                                      </p:to>
                                    </p:set>
                                    <p:animEffect transition="in" filter="wipe(down)">
                                      <p:cBhvr>
                                        <p:cTn id="10" dur="500"/>
                                        <p:tgtEl>
                                          <p:spTgt spid="11">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animEffect transition="in" filter="wipe(down)">
                                      <p:cBhvr>
                                        <p:cTn id="13" dur="500"/>
                                        <p:tgtEl>
                                          <p:spTgt spid="11">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11">
                                            <p:txEl>
                                              <p:pRg st="4" end="4"/>
                                            </p:txEl>
                                          </p:spTgt>
                                        </p:tgtEl>
                                        <p:attrNameLst>
                                          <p:attrName>style.visibility</p:attrName>
                                        </p:attrNameLst>
                                      </p:cBhvr>
                                      <p:to>
                                        <p:strVal val="visible"/>
                                      </p:to>
                                    </p:set>
                                    <p:animEffect transition="in" filter="wipe(down)">
                                      <p:cBhvr>
                                        <p:cTn id="16" dur="500"/>
                                        <p:tgtEl>
                                          <p:spTgt spid="11">
                                            <p:txEl>
                                              <p:pRg st="4" end="4"/>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11">
                                            <p:txEl>
                                              <p:pRg st="5" end="5"/>
                                            </p:txEl>
                                          </p:spTgt>
                                        </p:tgtEl>
                                        <p:attrNameLst>
                                          <p:attrName>style.visibility</p:attrName>
                                        </p:attrNameLst>
                                      </p:cBhvr>
                                      <p:to>
                                        <p:strVal val="visible"/>
                                      </p:to>
                                    </p:set>
                                    <p:animEffect transition="in" filter="wipe(down)">
                                      <p:cBhvr>
                                        <p:cTn id="19" dur="500"/>
                                        <p:tgtEl>
                                          <p:spTgt spid="11">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11">
                                            <p:txEl>
                                              <p:pRg st="6" end="6"/>
                                            </p:txEl>
                                          </p:spTgt>
                                        </p:tgtEl>
                                        <p:attrNameLst>
                                          <p:attrName>style.visibility</p:attrName>
                                        </p:attrNameLst>
                                      </p:cBhvr>
                                      <p:to>
                                        <p:strVal val="visible"/>
                                      </p:to>
                                    </p:set>
                                    <p:animEffect transition="in" filter="wipe(down)">
                                      <p:cBhvr>
                                        <p:cTn id="22" dur="500"/>
                                        <p:tgtEl>
                                          <p:spTgt spid="11">
                                            <p:txEl>
                                              <p:pRg st="6" end="6"/>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11">
                                            <p:txEl>
                                              <p:pRg st="7" end="7"/>
                                            </p:txEl>
                                          </p:spTgt>
                                        </p:tgtEl>
                                        <p:attrNameLst>
                                          <p:attrName>style.visibility</p:attrName>
                                        </p:attrNameLst>
                                      </p:cBhvr>
                                      <p:to>
                                        <p:strVal val="visible"/>
                                      </p:to>
                                    </p:set>
                                    <p:animEffect transition="in" filter="wipe(down)">
                                      <p:cBhvr>
                                        <p:cTn id="25" dur="500"/>
                                        <p:tgtEl>
                                          <p:spTgt spid="1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0" y="0"/>
            <a:ext cx="12192000" cy="6858000"/>
          </a:xfrm>
          <a:prstGeom prst="rect">
            <a:avLst/>
          </a:prstGeom>
          <a:gradFill flip="none" rotWithShape="1">
            <a:gsLst>
              <a:gs pos="99000">
                <a:schemeClr val="accent1">
                  <a:lumMod val="20000"/>
                  <a:lumOff val="80000"/>
                </a:schemeClr>
              </a:gs>
              <a:gs pos="3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alphaModFix amt="20000"/>
            <a:extLst>
              <a:ext uri="{28A0092B-C50C-407E-A947-70E740481C1C}">
                <a14:useLocalDpi xmlns:a14="http://schemas.microsoft.com/office/drawing/2010/main" val="0"/>
              </a:ext>
            </a:extLst>
          </a:blip>
          <a:stretch>
            <a:fillRect/>
          </a:stretch>
        </p:blipFill>
        <p:spPr>
          <a:xfrm>
            <a:off x="0" y="2976"/>
            <a:ext cx="12192000" cy="6852047"/>
          </a:xfrm>
          <a:prstGeom prst="rect">
            <a:avLst/>
          </a:prstGeom>
        </p:spPr>
      </p:pic>
      <p:sp>
        <p:nvSpPr>
          <p:cNvPr id="49" name="文本框 48"/>
          <p:cNvSpPr txBox="1"/>
          <p:nvPr/>
        </p:nvSpPr>
        <p:spPr>
          <a:xfrm>
            <a:off x="0"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01</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0" name="文本框 49"/>
          <p:cNvSpPr txBox="1"/>
          <p:nvPr/>
        </p:nvSpPr>
        <p:spPr>
          <a:xfrm>
            <a:off x="4025108"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02</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48" name="平行四边形 47"/>
          <p:cNvSpPr/>
          <p:nvPr/>
        </p:nvSpPr>
        <p:spPr>
          <a:xfrm rot="10214155" flipV="1">
            <a:off x="-591726"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rot="10214155" flipV="1">
            <a:off x="6742438"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平行四边形 4"/>
          <p:cNvSpPr/>
          <p:nvPr/>
        </p:nvSpPr>
        <p:spPr>
          <a:xfrm rot="10214155" flipV="1">
            <a:off x="3026796" y="5354108"/>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983" y="5135386"/>
            <a:ext cx="3090046" cy="1432317"/>
          </a:xfrm>
          <a:prstGeom prst="rect">
            <a:avLst/>
          </a:prstGeom>
        </p:spPr>
      </p:pic>
      <p:sp>
        <p:nvSpPr>
          <p:cNvPr id="9" name="平行四边形 8"/>
          <p:cNvSpPr/>
          <p:nvPr/>
        </p:nvSpPr>
        <p:spPr>
          <a:xfrm rot="5400000" flipV="1">
            <a:off x="-214460" y="2322662"/>
            <a:ext cx="5224460" cy="3046111"/>
          </a:xfrm>
          <a:prstGeom prst="parallelogram">
            <a:avLst>
              <a:gd name="adj" fmla="val 1724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p:nvSpPr>
        <p:spPr>
          <a:xfrm>
            <a:off x="782597" y="664764"/>
            <a:ext cx="1808480" cy="583565"/>
          </a:xfrm>
          <a:prstGeom prst="rect">
            <a:avLst/>
          </a:prstGeom>
        </p:spPr>
        <p:txBody>
          <a:bodyPr wrap="none">
            <a:spAutoFit/>
          </a:bodyPr>
          <a:lstStyle/>
          <a:p>
            <a:r>
              <a:rPr lang="zh-CN" altLang="en-US" sz="3200" b="1" dirty="0">
                <a:solidFill>
                  <a:srgbClr val="0056A7"/>
                </a:solidFill>
                <a:latin typeface="微软雅黑" panose="020B0503020204020204" pitchFamily="34" charset="-122"/>
                <a:ea typeface="微软雅黑" panose="020B0503020204020204" pitchFamily="34" charset="-122"/>
              </a:rPr>
              <a:t>研究方法</a:t>
            </a:r>
            <a:endParaRPr lang="zh-CN" altLang="en-US" sz="3200" b="1" dirty="0">
              <a:solidFill>
                <a:srgbClr val="0056A7"/>
              </a:solidFill>
              <a:latin typeface="微软雅黑" panose="020B0503020204020204" pitchFamily="34" charset="-122"/>
              <a:ea typeface="微软雅黑" panose="020B0503020204020204" pitchFamily="34" charset="-122"/>
            </a:endParaRPr>
          </a:p>
        </p:txBody>
      </p:sp>
      <p:grpSp>
        <p:nvGrpSpPr>
          <p:cNvPr id="76" name="组合 75"/>
          <p:cNvGrpSpPr/>
          <p:nvPr/>
        </p:nvGrpSpPr>
        <p:grpSpPr>
          <a:xfrm>
            <a:off x="1322292" y="1984879"/>
            <a:ext cx="2139447" cy="3897939"/>
            <a:chOff x="1322292" y="1984879"/>
            <a:chExt cx="2139447" cy="3897939"/>
          </a:xfrm>
          <a:scene3d>
            <a:camera prst="isometricOffAxis1Right"/>
            <a:lightRig rig="contrasting" dir="t"/>
          </a:scene3d>
        </p:grpSpPr>
        <p:grpSp>
          <p:nvGrpSpPr>
            <p:cNvPr id="65" name="组合 64"/>
            <p:cNvGrpSpPr/>
            <p:nvPr/>
          </p:nvGrpSpPr>
          <p:grpSpPr>
            <a:xfrm>
              <a:off x="1322292" y="2700162"/>
              <a:ext cx="2139447" cy="3182656"/>
              <a:chOff x="1225265" y="2184364"/>
              <a:chExt cx="2139447" cy="3182656"/>
            </a:xfrm>
          </p:grpSpPr>
          <p:sp>
            <p:nvSpPr>
              <p:cNvPr id="35" name="文本框 34"/>
              <p:cNvSpPr txBox="1"/>
              <p:nvPr/>
            </p:nvSpPr>
            <p:spPr>
              <a:xfrm>
                <a:off x="1225265" y="2184364"/>
                <a:ext cx="2139447" cy="1198880"/>
              </a:xfrm>
              <a:prstGeom prst="rect">
                <a:avLst/>
              </a:prstGeom>
              <a:noFill/>
            </p:spPr>
            <p:txBody>
              <a:bodyPr wrap="square" rtlCol="0">
                <a:spAutoFit/>
              </a:bodyPr>
              <a:lstStyle/>
              <a:p>
                <a:r>
                  <a:rPr lang="zh-CN" altLang="en-US" sz="2400" noProof="0" dirty="0">
                    <a:ln>
                      <a:noFill/>
                    </a:ln>
                    <a:solidFill>
                      <a:prstClr val="black">
                        <a:lumMod val="75000"/>
                        <a:lumOff val="25000"/>
                      </a:prstClr>
                    </a:solidFill>
                    <a:effectLst/>
                    <a:uLnTx/>
                    <a:uFillTx/>
                    <a:latin typeface="Roboto"/>
                    <a:ea typeface="思源黑体 CN Regular"/>
                    <a:sym typeface="+mn-ea"/>
                  </a:rPr>
                  <a:t>基于语义理解的计算方法</a:t>
                </a:r>
                <a:endParaRPr kumimoji="0" lang="zh-CN" altLang="en-US" sz="24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endParaRPr>
              </a:p>
              <a:p>
                <a:endParaRPr lang="zh-CN" altLang="en-US" sz="2400" dirty="0">
                  <a:solidFill>
                    <a:schemeClr val="accent3">
                      <a:lumMod val="75000"/>
                    </a:schemeClr>
                  </a:solidFill>
                  <a:latin typeface="+mj-ea"/>
                  <a:ea typeface="+mj-ea"/>
                </a:endParaRPr>
              </a:p>
            </p:txBody>
          </p:sp>
          <p:sp>
            <p:nvSpPr>
              <p:cNvPr id="53" name="文本框 52"/>
              <p:cNvSpPr txBox="1"/>
              <p:nvPr/>
            </p:nvSpPr>
            <p:spPr>
              <a:xfrm>
                <a:off x="1225265" y="3429000"/>
                <a:ext cx="2118703" cy="1938020"/>
              </a:xfrm>
              <a:prstGeom prst="rect">
                <a:avLst/>
              </a:prstGeom>
              <a:noFill/>
            </p:spPr>
            <p:txBody>
              <a:bodyPr wrap="square" rtlCol="0">
                <a:spAutoFit/>
              </a:bodyPr>
              <a:lstStyle/>
              <a:p>
                <a:pPr algn="l"/>
                <a:r>
                  <a:rPr lang="zh-CN" altLang="en-US" sz="2000" b="0" i="0" dirty="0">
                    <a:solidFill>
                      <a:srgbClr val="333333"/>
                    </a:solidFill>
                    <a:effectLst/>
                    <a:latin typeface="Helvetica Neue"/>
                  </a:rPr>
                  <a:t>1. 数据收集和预处理</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2. 特征工程</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3. 模型选择</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4. 训练和调优</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5. 评估和部署</a:t>
                </a:r>
                <a:endParaRPr lang="zh-CN" altLang="en-US" sz="2000" b="0" i="0" dirty="0">
                  <a:solidFill>
                    <a:srgbClr val="333333"/>
                  </a:solidFill>
                  <a:effectLst/>
                  <a:latin typeface="Helvetica Neue"/>
                </a:endParaRPr>
              </a:p>
            </p:txBody>
          </p:sp>
          <p:cxnSp>
            <p:nvCxnSpPr>
              <p:cNvPr id="59" name="直接连接符 58"/>
              <p:cNvCxnSpPr/>
              <p:nvPr/>
            </p:nvCxnSpPr>
            <p:spPr>
              <a:xfrm>
                <a:off x="1371600" y="3142826"/>
                <a:ext cx="579120" cy="0"/>
              </a:xfrm>
              <a:prstGeom prst="line">
                <a:avLst/>
              </a:prstGeom>
              <a:ln w="28575" cap="rnd">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73" name="图形 7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56543" y="1984879"/>
              <a:ext cx="603288" cy="603288"/>
            </a:xfrm>
            <a:prstGeom prst="rect">
              <a:avLst/>
            </a:prstGeom>
          </p:spPr>
        </p:pic>
      </p:grpSp>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43734" y="5599876"/>
            <a:ext cx="3090046" cy="1432317"/>
          </a:xfrm>
          <a:prstGeom prst="rect">
            <a:avLst/>
          </a:prstGeom>
        </p:spPr>
      </p:pic>
      <p:pic>
        <p:nvPicPr>
          <p:cNvPr id="36" name="图片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3308335" y="5425962"/>
            <a:ext cx="1615286" cy="748727"/>
          </a:xfrm>
          <a:prstGeom prst="rect">
            <a:avLst/>
          </a:prstGeom>
        </p:spPr>
      </p:pic>
      <p:pic>
        <p:nvPicPr>
          <p:cNvPr id="37" name="图片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5426" y="5401402"/>
            <a:ext cx="1206803" cy="559385"/>
          </a:xfrm>
          <a:prstGeom prst="rect">
            <a:avLst/>
          </a:prstGeom>
        </p:spPr>
      </p:pic>
      <p:pic>
        <p:nvPicPr>
          <p:cNvPr id="38" name="图片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91710" y="4789020"/>
            <a:ext cx="3090046" cy="1432317"/>
          </a:xfrm>
          <a:prstGeom prst="rect">
            <a:avLst/>
          </a:prstGeom>
        </p:spPr>
      </p:pic>
      <p:pic>
        <p:nvPicPr>
          <p:cNvPr id="39" name="图片 3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9272" y="5712464"/>
            <a:ext cx="3090046" cy="1432317"/>
          </a:xfrm>
          <a:prstGeom prst="rect">
            <a:avLst/>
          </a:prstGeom>
        </p:spPr>
      </p:pic>
      <p:pic>
        <p:nvPicPr>
          <p:cNvPr id="40" name="图片 3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39550" y="5841033"/>
            <a:ext cx="1673711" cy="775809"/>
          </a:xfrm>
          <a:prstGeom prst="rect">
            <a:avLst/>
          </a:prstGeom>
        </p:spPr>
      </p:pic>
      <p:pic>
        <p:nvPicPr>
          <p:cNvPr id="47" name="图片 4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487294" y="5983830"/>
            <a:ext cx="1673711" cy="775809"/>
          </a:xfrm>
          <a:prstGeom prst="rect">
            <a:avLst/>
          </a:prstGeom>
        </p:spPr>
      </p:pic>
      <p:pic>
        <p:nvPicPr>
          <p:cNvPr id="41" name="图片 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38804" y="5892039"/>
            <a:ext cx="1673711" cy="775809"/>
          </a:xfrm>
          <a:prstGeom prst="rect">
            <a:avLst/>
          </a:prstGeom>
        </p:spPr>
      </p:pic>
      <p:pic>
        <p:nvPicPr>
          <p:cNvPr id="42" name="图片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318394" y="5538271"/>
            <a:ext cx="3090046" cy="1432317"/>
          </a:xfrm>
          <a:prstGeom prst="rect">
            <a:avLst/>
          </a:prstGeom>
        </p:spPr>
      </p:pic>
      <p:pic>
        <p:nvPicPr>
          <p:cNvPr id="43" name="图片 4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06934" y="5618677"/>
            <a:ext cx="1206803" cy="559385"/>
          </a:xfrm>
          <a:prstGeom prst="rect">
            <a:avLst/>
          </a:prstGeom>
        </p:spPr>
      </p:pic>
      <p:pic>
        <p:nvPicPr>
          <p:cNvPr id="58" name="图片 5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78820" y="5876627"/>
            <a:ext cx="1673711" cy="775809"/>
          </a:xfrm>
          <a:prstGeom prst="rect">
            <a:avLst/>
          </a:prstGeom>
        </p:spPr>
      </p:pic>
      <p:pic>
        <p:nvPicPr>
          <p:cNvPr id="60" name="图片 5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114020" y="6016442"/>
            <a:ext cx="1673711" cy="775809"/>
          </a:xfrm>
          <a:prstGeom prst="rect">
            <a:avLst/>
          </a:prstGeom>
        </p:spPr>
      </p:pic>
      <p:pic>
        <p:nvPicPr>
          <p:cNvPr id="66" name="图片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1542" y="5752222"/>
            <a:ext cx="3090046" cy="1432317"/>
          </a:xfrm>
          <a:prstGeom prst="rect">
            <a:avLst/>
          </a:prstGeom>
        </p:spPr>
      </p:pic>
      <p:pic>
        <p:nvPicPr>
          <p:cNvPr id="67" name="图片 6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9651780" y="5512166"/>
            <a:ext cx="3090046" cy="1432317"/>
          </a:xfrm>
          <a:prstGeom prst="rect">
            <a:avLst/>
          </a:prstGeom>
        </p:spPr>
      </p:pic>
      <p:sp>
        <p:nvSpPr>
          <p:cNvPr id="6" name="平行四边形 5"/>
          <p:cNvSpPr/>
          <p:nvPr>
            <p:custDataLst>
              <p:tags r:id="rId8"/>
            </p:custDataLst>
          </p:nvPr>
        </p:nvSpPr>
        <p:spPr>
          <a:xfrm rot="5400000" flipV="1">
            <a:off x="5398135" y="-1905"/>
            <a:ext cx="5513070" cy="7284720"/>
          </a:xfrm>
          <a:prstGeom prst="parallelogram">
            <a:avLst>
              <a:gd name="adj" fmla="val 362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t>。</a:t>
            </a:r>
            <a:endParaRPr lang="zh-CN" altLang="en-US" dirty="0"/>
          </a:p>
        </p:txBody>
      </p:sp>
      <p:sp>
        <p:nvSpPr>
          <p:cNvPr id="2" name="文本框 1"/>
          <p:cNvSpPr txBox="1"/>
          <p:nvPr/>
        </p:nvSpPr>
        <p:spPr>
          <a:xfrm>
            <a:off x="4681220" y="1184275"/>
            <a:ext cx="7011035" cy="5077460"/>
          </a:xfrm>
          <a:prstGeom prst="rect">
            <a:avLst/>
          </a:prstGeom>
          <a:noFill/>
        </p:spPr>
        <p:txBody>
          <a:bodyPr wrap="square" rtlCol="0">
            <a:spAutoFit/>
          </a:bodyPr>
          <a:p>
            <a:r>
              <a:rPr lang="zh-CN" altLang="en-US"/>
              <a:t>优点：</a:t>
            </a:r>
            <a:endParaRPr lang="zh-CN" altLang="en-US"/>
          </a:p>
          <a:p>
            <a:r>
              <a:rPr lang="zh-CN" altLang="en-US"/>
              <a:t>1. 更准确的语义匹配：基于语义理解的方法能够更准确地捕捉文本的语义信息，因此在处理同义词、近义词和上下文相关性时表现更好。</a:t>
            </a:r>
            <a:endParaRPr lang="zh-CN" altLang="en-US"/>
          </a:p>
          <a:p>
            <a:r>
              <a:rPr lang="zh-CN" altLang="en-US"/>
              <a:t>2. 处理上下文信息：这些方法可以考虑词汇在上下文中的使用，从而更好地处理文本中的歧义和复杂语境。</a:t>
            </a:r>
            <a:endParaRPr lang="zh-CN" altLang="en-US"/>
          </a:p>
          <a:p>
            <a:r>
              <a:rPr lang="zh-CN" altLang="en-US"/>
              <a:t>3. 应对词汇鸿沟：基于语义的方法可以克服传统方法中的词汇鸿沟问题，因为它们使用了语义信息，而不仅仅是词汇频率。</a:t>
            </a:r>
            <a:endParaRPr lang="zh-CN" altLang="en-US"/>
          </a:p>
          <a:p>
            <a:endParaRPr lang="zh-CN" altLang="en-US"/>
          </a:p>
          <a:p>
            <a:r>
              <a:rPr lang="zh-CN" altLang="en-US"/>
              <a:t>缺点：</a:t>
            </a:r>
            <a:endParaRPr lang="zh-CN" altLang="en-US"/>
          </a:p>
          <a:p>
            <a:r>
              <a:rPr lang="zh-CN" altLang="en-US"/>
              <a:t>1.计算复杂性：基于语义的方法通常需要更多的计算资源，因为它们涉及到对大型语料库的语义分析和推断。这可能导致在大规模应用中的效率问题。</a:t>
            </a:r>
            <a:endParaRPr lang="zh-CN" altLang="en-US"/>
          </a:p>
          <a:p>
            <a:r>
              <a:rPr lang="zh-CN" altLang="en-US"/>
              <a:t>2.数据需求：这些方法通常需要大量的标注数据来训练模型，尤其是深度学习方法。获取高质量的标注数据可能是一项昂贵和耗时的任务。</a:t>
            </a:r>
            <a:endParaRPr lang="zh-CN" altLang="en-US"/>
          </a:p>
          <a:p>
            <a:r>
              <a:rPr lang="zh-CN" altLang="en-US"/>
              <a:t>3.模型复杂性：一些基于语义理解的方法，特别是深度学习方法，需要复杂的模型结构和参数调整，这增加了实施和维护的难度。</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wipe(down)">
                                      <p:cBhvr>
                                        <p:cTn id="10" dur="500"/>
                                        <p:tgtEl>
                                          <p:spTgt spid="2">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wipe(down)">
                                      <p:cBhvr>
                                        <p:cTn id="13" dur="500"/>
                                        <p:tgtEl>
                                          <p:spTgt spid="2">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wipe(down)">
                                      <p:cBhvr>
                                        <p:cTn id="16" dur="500"/>
                                        <p:tgtEl>
                                          <p:spTgt spid="2">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animEffect transition="in" filter="wipe(down)">
                                      <p:cBhvr>
                                        <p:cTn id="19" dur="500"/>
                                        <p:tgtEl>
                                          <p:spTgt spid="2">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2">
                                            <p:txEl>
                                              <p:pRg st="6" end="6"/>
                                            </p:txEl>
                                          </p:spTgt>
                                        </p:tgtEl>
                                        <p:attrNameLst>
                                          <p:attrName>style.visibility</p:attrName>
                                        </p:attrNameLst>
                                      </p:cBhvr>
                                      <p:to>
                                        <p:strVal val="visible"/>
                                      </p:to>
                                    </p:set>
                                    <p:animEffect transition="in" filter="wipe(down)">
                                      <p:cBhvr>
                                        <p:cTn id="22" dur="500"/>
                                        <p:tgtEl>
                                          <p:spTgt spid="2">
                                            <p:txEl>
                                              <p:pRg st="6" end="6"/>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animEffect transition="in" filter="wipe(down)">
                                      <p:cBhvr>
                                        <p:cTn id="25" dur="500"/>
                                        <p:tgtEl>
                                          <p:spTgt spid="2">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2">
                                            <p:txEl>
                                              <p:pRg st="8" end="8"/>
                                            </p:txEl>
                                          </p:spTgt>
                                        </p:tgtEl>
                                        <p:attrNameLst>
                                          <p:attrName>style.visibility</p:attrName>
                                        </p:attrNameLst>
                                      </p:cBhvr>
                                      <p:to>
                                        <p:strVal val="visible"/>
                                      </p:to>
                                    </p:set>
                                    <p:animEffect transition="in" filter="wipe(down)">
                                      <p:cBhvr>
                                        <p:cTn id="28" dur="5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0" y="0"/>
            <a:ext cx="12192000" cy="6858000"/>
          </a:xfrm>
          <a:prstGeom prst="rect">
            <a:avLst/>
          </a:prstGeom>
          <a:gradFill flip="none" rotWithShape="1">
            <a:gsLst>
              <a:gs pos="99000">
                <a:schemeClr val="accent1">
                  <a:lumMod val="20000"/>
                  <a:lumOff val="80000"/>
                </a:schemeClr>
              </a:gs>
              <a:gs pos="3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alphaModFix amt="20000"/>
            <a:extLst>
              <a:ext uri="{28A0092B-C50C-407E-A947-70E740481C1C}">
                <a14:useLocalDpi xmlns:a14="http://schemas.microsoft.com/office/drawing/2010/main" val="0"/>
              </a:ext>
            </a:extLst>
          </a:blip>
          <a:stretch>
            <a:fillRect/>
          </a:stretch>
        </p:blipFill>
        <p:spPr>
          <a:xfrm>
            <a:off x="0" y="2976"/>
            <a:ext cx="12192000" cy="6852047"/>
          </a:xfrm>
          <a:prstGeom prst="rect">
            <a:avLst/>
          </a:prstGeom>
        </p:spPr>
      </p:pic>
      <p:sp>
        <p:nvSpPr>
          <p:cNvPr id="49" name="文本框 48"/>
          <p:cNvSpPr txBox="1"/>
          <p:nvPr/>
        </p:nvSpPr>
        <p:spPr>
          <a:xfrm>
            <a:off x="0"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01</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0" name="文本框 49"/>
          <p:cNvSpPr txBox="1"/>
          <p:nvPr/>
        </p:nvSpPr>
        <p:spPr>
          <a:xfrm>
            <a:off x="4025108"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02</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48" name="平行四边形 47"/>
          <p:cNvSpPr/>
          <p:nvPr/>
        </p:nvSpPr>
        <p:spPr>
          <a:xfrm rot="10214155" flipV="1">
            <a:off x="-591726"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rot="10214155" flipV="1">
            <a:off x="6742438"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平行四边形 4"/>
          <p:cNvSpPr/>
          <p:nvPr/>
        </p:nvSpPr>
        <p:spPr>
          <a:xfrm rot="10214155" flipV="1">
            <a:off x="3026796" y="5354108"/>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983" y="5135386"/>
            <a:ext cx="3090046" cy="1432317"/>
          </a:xfrm>
          <a:prstGeom prst="rect">
            <a:avLst/>
          </a:prstGeom>
        </p:spPr>
      </p:pic>
      <p:sp>
        <p:nvSpPr>
          <p:cNvPr id="9" name="平行四边形 8"/>
          <p:cNvSpPr/>
          <p:nvPr/>
        </p:nvSpPr>
        <p:spPr>
          <a:xfrm rot="5400000" flipV="1">
            <a:off x="-214460" y="2322662"/>
            <a:ext cx="5224460" cy="3046111"/>
          </a:xfrm>
          <a:prstGeom prst="parallelogram">
            <a:avLst>
              <a:gd name="adj" fmla="val 1724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p:nvSpPr>
        <p:spPr>
          <a:xfrm>
            <a:off x="782597" y="664764"/>
            <a:ext cx="1808480" cy="583565"/>
          </a:xfrm>
          <a:prstGeom prst="rect">
            <a:avLst/>
          </a:prstGeom>
        </p:spPr>
        <p:txBody>
          <a:bodyPr wrap="none">
            <a:spAutoFit/>
          </a:bodyPr>
          <a:lstStyle/>
          <a:p>
            <a:r>
              <a:rPr lang="zh-CN" altLang="en-US" sz="3200" b="1" dirty="0">
                <a:solidFill>
                  <a:srgbClr val="0056A7"/>
                </a:solidFill>
                <a:latin typeface="微软雅黑" panose="020B0503020204020204" pitchFamily="34" charset="-122"/>
                <a:ea typeface="微软雅黑" panose="020B0503020204020204" pitchFamily="34" charset="-122"/>
              </a:rPr>
              <a:t>研究方法</a:t>
            </a:r>
            <a:endParaRPr lang="zh-CN" altLang="en-US" sz="3200" b="1" dirty="0">
              <a:solidFill>
                <a:srgbClr val="0056A7"/>
              </a:solidFill>
              <a:latin typeface="微软雅黑" panose="020B0503020204020204" pitchFamily="34" charset="-122"/>
              <a:ea typeface="微软雅黑" panose="020B0503020204020204" pitchFamily="34" charset="-122"/>
            </a:endParaRPr>
          </a:p>
        </p:txBody>
      </p:sp>
      <p:grpSp>
        <p:nvGrpSpPr>
          <p:cNvPr id="76" name="组合 75"/>
          <p:cNvGrpSpPr/>
          <p:nvPr/>
        </p:nvGrpSpPr>
        <p:grpSpPr>
          <a:xfrm>
            <a:off x="1322292" y="1984879"/>
            <a:ext cx="2139447" cy="3897939"/>
            <a:chOff x="1322292" y="1984879"/>
            <a:chExt cx="2139447" cy="3897939"/>
          </a:xfrm>
          <a:scene3d>
            <a:camera prst="isometricOffAxis1Right"/>
            <a:lightRig rig="contrasting" dir="t"/>
          </a:scene3d>
        </p:grpSpPr>
        <p:grpSp>
          <p:nvGrpSpPr>
            <p:cNvPr id="65" name="组合 64"/>
            <p:cNvGrpSpPr/>
            <p:nvPr/>
          </p:nvGrpSpPr>
          <p:grpSpPr>
            <a:xfrm>
              <a:off x="1322292" y="2700162"/>
              <a:ext cx="2139447" cy="3182656"/>
              <a:chOff x="1225265" y="2184364"/>
              <a:chExt cx="2139447" cy="3182656"/>
            </a:xfrm>
          </p:grpSpPr>
          <p:sp>
            <p:nvSpPr>
              <p:cNvPr id="35" name="文本框 34"/>
              <p:cNvSpPr txBox="1"/>
              <p:nvPr/>
            </p:nvSpPr>
            <p:spPr>
              <a:xfrm>
                <a:off x="1225265" y="2184364"/>
                <a:ext cx="2139447" cy="829945"/>
              </a:xfrm>
              <a:prstGeom prst="rect">
                <a:avLst/>
              </a:prstGeom>
              <a:noFill/>
            </p:spPr>
            <p:txBody>
              <a:bodyPr wrap="square" rtlCol="0">
                <a:spAutoFit/>
              </a:bodyPr>
              <a:lstStyle/>
              <a:p>
                <a:r>
                  <a:rPr lang="en-US" altLang="zh-CN" sz="2400" noProof="0" dirty="0">
                    <a:ln>
                      <a:noFill/>
                    </a:ln>
                    <a:solidFill>
                      <a:prstClr val="black">
                        <a:lumMod val="75000"/>
                        <a:lumOff val="25000"/>
                      </a:prstClr>
                    </a:solidFill>
                    <a:effectLst/>
                    <a:uLnTx/>
                    <a:uFillTx/>
                    <a:latin typeface="Roboto"/>
                    <a:ea typeface="思源黑体 CN Regular"/>
                    <a:sym typeface="+mn-ea"/>
                  </a:rPr>
                  <a:t>DSSM</a:t>
                </a:r>
                <a:r>
                  <a:rPr lang="zh-CN" altLang="en-US" sz="2400" noProof="0" dirty="0">
                    <a:ln>
                      <a:noFill/>
                    </a:ln>
                    <a:solidFill>
                      <a:prstClr val="black">
                        <a:lumMod val="75000"/>
                        <a:lumOff val="25000"/>
                      </a:prstClr>
                    </a:solidFill>
                    <a:effectLst/>
                    <a:uLnTx/>
                    <a:uFillTx/>
                    <a:latin typeface="Roboto"/>
                    <a:ea typeface="思源黑体 CN Regular"/>
                    <a:sym typeface="+mn-ea"/>
                  </a:rPr>
                  <a:t>模型</a:t>
                </a:r>
                <a:endParaRPr kumimoji="0" lang="zh-CN" altLang="en-US" sz="2400" b="0" i="0" u="none" strike="noStrike" kern="1200" cap="none" spc="0" normalizeH="0" baseline="0" noProof="0" dirty="0">
                  <a:ln>
                    <a:noFill/>
                  </a:ln>
                  <a:solidFill>
                    <a:prstClr val="black">
                      <a:lumMod val="75000"/>
                      <a:lumOff val="25000"/>
                    </a:prstClr>
                  </a:solidFill>
                  <a:effectLst/>
                  <a:uLnTx/>
                  <a:uFillTx/>
                  <a:latin typeface="Roboto"/>
                  <a:ea typeface="思源黑体 CN Regular"/>
                  <a:cs typeface="+mn-cs"/>
                </a:endParaRPr>
              </a:p>
              <a:p>
                <a:endParaRPr lang="zh-CN" altLang="en-US" sz="2400" dirty="0">
                  <a:solidFill>
                    <a:schemeClr val="accent3">
                      <a:lumMod val="75000"/>
                    </a:schemeClr>
                  </a:solidFill>
                  <a:latin typeface="+mj-ea"/>
                  <a:ea typeface="+mj-ea"/>
                </a:endParaRPr>
              </a:p>
            </p:txBody>
          </p:sp>
          <p:sp>
            <p:nvSpPr>
              <p:cNvPr id="53" name="文本框 52"/>
              <p:cNvSpPr txBox="1"/>
              <p:nvPr/>
            </p:nvSpPr>
            <p:spPr>
              <a:xfrm>
                <a:off x="1225265" y="3429000"/>
                <a:ext cx="2118703" cy="1938020"/>
              </a:xfrm>
              <a:prstGeom prst="rect">
                <a:avLst/>
              </a:prstGeom>
              <a:noFill/>
            </p:spPr>
            <p:txBody>
              <a:bodyPr wrap="square" rtlCol="0">
                <a:spAutoFit/>
              </a:bodyPr>
              <a:lstStyle/>
              <a:p>
                <a:pPr algn="l"/>
                <a:r>
                  <a:rPr lang="zh-CN" altLang="en-US" sz="2000" b="0" i="0" dirty="0">
                    <a:solidFill>
                      <a:srgbClr val="333333"/>
                    </a:solidFill>
                    <a:effectLst/>
                    <a:latin typeface="Helvetica Neue"/>
                  </a:rPr>
                  <a:t>1. 数据收集和预处理</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2. 模型选择</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3. 特征工程</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4. 模型训练</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5. 评估和部署</a:t>
                </a:r>
                <a:endParaRPr lang="zh-CN" altLang="en-US" sz="2000" b="0" i="0" dirty="0">
                  <a:solidFill>
                    <a:srgbClr val="333333"/>
                  </a:solidFill>
                  <a:effectLst/>
                  <a:latin typeface="Helvetica Neue"/>
                </a:endParaRPr>
              </a:p>
            </p:txBody>
          </p:sp>
          <p:cxnSp>
            <p:nvCxnSpPr>
              <p:cNvPr id="59" name="直接连接符 58"/>
              <p:cNvCxnSpPr/>
              <p:nvPr/>
            </p:nvCxnSpPr>
            <p:spPr>
              <a:xfrm>
                <a:off x="1371600" y="3142826"/>
                <a:ext cx="579120" cy="0"/>
              </a:xfrm>
              <a:prstGeom prst="line">
                <a:avLst/>
              </a:prstGeom>
              <a:ln w="28575" cap="rnd">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73" name="图形 7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56543" y="1984879"/>
              <a:ext cx="603288" cy="603288"/>
            </a:xfrm>
            <a:prstGeom prst="rect">
              <a:avLst/>
            </a:prstGeom>
          </p:spPr>
        </p:pic>
      </p:grpSp>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43734" y="5599876"/>
            <a:ext cx="3090046" cy="1432317"/>
          </a:xfrm>
          <a:prstGeom prst="rect">
            <a:avLst/>
          </a:prstGeom>
        </p:spPr>
      </p:pic>
      <p:pic>
        <p:nvPicPr>
          <p:cNvPr id="36" name="图片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3308335" y="5425962"/>
            <a:ext cx="1615286" cy="748727"/>
          </a:xfrm>
          <a:prstGeom prst="rect">
            <a:avLst/>
          </a:prstGeom>
        </p:spPr>
      </p:pic>
      <p:pic>
        <p:nvPicPr>
          <p:cNvPr id="37" name="图片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5426" y="5401402"/>
            <a:ext cx="1206803" cy="559385"/>
          </a:xfrm>
          <a:prstGeom prst="rect">
            <a:avLst/>
          </a:prstGeom>
        </p:spPr>
      </p:pic>
      <p:pic>
        <p:nvPicPr>
          <p:cNvPr id="38" name="图片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91710" y="4789020"/>
            <a:ext cx="3090046" cy="1432317"/>
          </a:xfrm>
          <a:prstGeom prst="rect">
            <a:avLst/>
          </a:prstGeom>
        </p:spPr>
      </p:pic>
      <p:pic>
        <p:nvPicPr>
          <p:cNvPr id="39" name="图片 3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9272" y="5712464"/>
            <a:ext cx="3090046" cy="1432317"/>
          </a:xfrm>
          <a:prstGeom prst="rect">
            <a:avLst/>
          </a:prstGeom>
        </p:spPr>
      </p:pic>
      <p:pic>
        <p:nvPicPr>
          <p:cNvPr id="40" name="图片 3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39550" y="5841033"/>
            <a:ext cx="1673711" cy="775809"/>
          </a:xfrm>
          <a:prstGeom prst="rect">
            <a:avLst/>
          </a:prstGeom>
        </p:spPr>
      </p:pic>
      <p:pic>
        <p:nvPicPr>
          <p:cNvPr id="47" name="图片 4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487294" y="5983830"/>
            <a:ext cx="1673711" cy="775809"/>
          </a:xfrm>
          <a:prstGeom prst="rect">
            <a:avLst/>
          </a:prstGeom>
        </p:spPr>
      </p:pic>
      <p:pic>
        <p:nvPicPr>
          <p:cNvPr id="41" name="图片 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38804" y="5892039"/>
            <a:ext cx="1673711" cy="775809"/>
          </a:xfrm>
          <a:prstGeom prst="rect">
            <a:avLst/>
          </a:prstGeom>
        </p:spPr>
      </p:pic>
      <p:pic>
        <p:nvPicPr>
          <p:cNvPr id="42" name="图片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318394" y="5538271"/>
            <a:ext cx="3090046" cy="1432317"/>
          </a:xfrm>
          <a:prstGeom prst="rect">
            <a:avLst/>
          </a:prstGeom>
        </p:spPr>
      </p:pic>
      <p:pic>
        <p:nvPicPr>
          <p:cNvPr id="43" name="图片 4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06934" y="5618677"/>
            <a:ext cx="1206803" cy="559385"/>
          </a:xfrm>
          <a:prstGeom prst="rect">
            <a:avLst/>
          </a:prstGeom>
        </p:spPr>
      </p:pic>
      <p:pic>
        <p:nvPicPr>
          <p:cNvPr id="58" name="图片 5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78820" y="5876627"/>
            <a:ext cx="1673711" cy="775809"/>
          </a:xfrm>
          <a:prstGeom prst="rect">
            <a:avLst/>
          </a:prstGeom>
        </p:spPr>
      </p:pic>
      <p:pic>
        <p:nvPicPr>
          <p:cNvPr id="60" name="图片 5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114020" y="6016442"/>
            <a:ext cx="1673711" cy="775809"/>
          </a:xfrm>
          <a:prstGeom prst="rect">
            <a:avLst/>
          </a:prstGeom>
        </p:spPr>
      </p:pic>
      <p:pic>
        <p:nvPicPr>
          <p:cNvPr id="66" name="图片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1542" y="5752222"/>
            <a:ext cx="3090046" cy="1432317"/>
          </a:xfrm>
          <a:prstGeom prst="rect">
            <a:avLst/>
          </a:prstGeom>
        </p:spPr>
      </p:pic>
      <p:pic>
        <p:nvPicPr>
          <p:cNvPr id="67" name="图片 6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9651780" y="5512166"/>
            <a:ext cx="3090046" cy="1432317"/>
          </a:xfrm>
          <a:prstGeom prst="rect">
            <a:avLst/>
          </a:prstGeom>
        </p:spPr>
      </p:pic>
      <p:sp>
        <p:nvSpPr>
          <p:cNvPr id="6" name="平行四边形 5"/>
          <p:cNvSpPr/>
          <p:nvPr>
            <p:custDataLst>
              <p:tags r:id="rId8"/>
            </p:custDataLst>
          </p:nvPr>
        </p:nvSpPr>
        <p:spPr>
          <a:xfrm rot="5400000" flipV="1">
            <a:off x="5588000" y="-192405"/>
            <a:ext cx="5132705" cy="7284720"/>
          </a:xfrm>
          <a:prstGeom prst="parallelogram">
            <a:avLst>
              <a:gd name="adj" fmla="val 362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t>。</a:t>
            </a:r>
            <a:endParaRPr lang="zh-CN" altLang="en-US" dirty="0"/>
          </a:p>
        </p:txBody>
      </p:sp>
      <p:sp>
        <p:nvSpPr>
          <p:cNvPr id="2" name="文本框 1"/>
          <p:cNvSpPr txBox="1"/>
          <p:nvPr/>
        </p:nvSpPr>
        <p:spPr>
          <a:xfrm>
            <a:off x="4636135" y="1170940"/>
            <a:ext cx="7146290" cy="4246245"/>
          </a:xfrm>
          <a:prstGeom prst="rect">
            <a:avLst/>
          </a:prstGeom>
          <a:noFill/>
        </p:spPr>
        <p:txBody>
          <a:bodyPr wrap="square" rtlCol="0">
            <a:spAutoFit/>
          </a:bodyPr>
          <a:p>
            <a:r>
              <a:rPr lang="zh-CN" altLang="en-US"/>
              <a:t>优点：</a:t>
            </a:r>
            <a:endParaRPr lang="zh-CN" altLang="en-US"/>
          </a:p>
          <a:p>
            <a:r>
              <a:rPr lang="zh-CN" altLang="en-US"/>
              <a:t>1. 高度准确性：DSSM模型通过深度学习技术可以学习文本的复杂语义关系，因此在语义相似度匹配任务中通常具有较高的准确性。</a:t>
            </a:r>
            <a:endParaRPr lang="zh-CN" altLang="en-US"/>
          </a:p>
          <a:p>
            <a:r>
              <a:rPr lang="zh-CN" altLang="en-US"/>
              <a:t>2. 语义表示：DSSM模型产生的嵌入向量可以捕获文本的语义信息，因此可以处理近义词、同义词和多义词等问题。</a:t>
            </a:r>
            <a:endParaRPr lang="zh-CN" altLang="en-US"/>
          </a:p>
          <a:p>
            <a:r>
              <a:rPr lang="zh-CN" altLang="en-US"/>
              <a:t>3. 端到端训练：DSSM模型通常是端到端可训练的，这意味着可以直接从原始文本数据中学习语义表示，无需手工提取特征。</a:t>
            </a:r>
            <a:endParaRPr lang="zh-CN" altLang="en-US"/>
          </a:p>
          <a:p>
            <a:endParaRPr lang="zh-CN" altLang="en-US"/>
          </a:p>
          <a:p>
            <a:r>
              <a:rPr lang="zh-CN" altLang="en-US"/>
              <a:t>缺点：</a:t>
            </a:r>
            <a:endParaRPr lang="zh-CN" altLang="en-US"/>
          </a:p>
          <a:p>
            <a:r>
              <a:rPr lang="zh-CN" altLang="en-US"/>
              <a:t>1. 计算复杂性：深度学习模型通常需要大量的计算资源和大规模的数据来训练，这可能使得实施DSSM模型需要高性能计算机和大量数据。</a:t>
            </a:r>
            <a:endParaRPr lang="zh-CN" altLang="en-US"/>
          </a:p>
          <a:p>
            <a:r>
              <a:rPr lang="zh-CN" altLang="en-US"/>
              <a:t>2. 数据需求：DSSM模型需要大规模的标注数据来进行监督学习训练。获取高质量的标注数据可能是昂贵和耗时的。</a:t>
            </a:r>
            <a:endParaRPr lang="zh-CN" altLang="en-US"/>
          </a:p>
          <a:p>
            <a:r>
              <a:rPr lang="zh-CN" altLang="en-US"/>
              <a:t>3. 模型复杂性：DSSM模型通常涉及复杂的深度神经网络架构，需要适当的模型选择和调优，以获得最佳性能。</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wipe(down)">
                                      <p:cBhvr>
                                        <p:cTn id="10" dur="500"/>
                                        <p:tgtEl>
                                          <p:spTgt spid="2">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wipe(down)">
                                      <p:cBhvr>
                                        <p:cTn id="13" dur="500"/>
                                        <p:tgtEl>
                                          <p:spTgt spid="2">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wipe(down)">
                                      <p:cBhvr>
                                        <p:cTn id="16" dur="500"/>
                                        <p:tgtEl>
                                          <p:spTgt spid="2">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animEffect transition="in" filter="wipe(down)">
                                      <p:cBhvr>
                                        <p:cTn id="19" dur="500"/>
                                        <p:tgtEl>
                                          <p:spTgt spid="2">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2">
                                            <p:txEl>
                                              <p:pRg st="6" end="6"/>
                                            </p:txEl>
                                          </p:spTgt>
                                        </p:tgtEl>
                                        <p:attrNameLst>
                                          <p:attrName>style.visibility</p:attrName>
                                        </p:attrNameLst>
                                      </p:cBhvr>
                                      <p:to>
                                        <p:strVal val="visible"/>
                                      </p:to>
                                    </p:set>
                                    <p:animEffect transition="in" filter="wipe(down)">
                                      <p:cBhvr>
                                        <p:cTn id="22" dur="500"/>
                                        <p:tgtEl>
                                          <p:spTgt spid="2">
                                            <p:txEl>
                                              <p:pRg st="6" end="6"/>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animEffect transition="in" filter="wipe(down)">
                                      <p:cBhvr>
                                        <p:cTn id="25" dur="500"/>
                                        <p:tgtEl>
                                          <p:spTgt spid="2">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2">
                                            <p:txEl>
                                              <p:pRg st="8" end="8"/>
                                            </p:txEl>
                                          </p:spTgt>
                                        </p:tgtEl>
                                        <p:attrNameLst>
                                          <p:attrName>style.visibility</p:attrName>
                                        </p:attrNameLst>
                                      </p:cBhvr>
                                      <p:to>
                                        <p:strVal val="visible"/>
                                      </p:to>
                                    </p:set>
                                    <p:animEffect transition="in" filter="wipe(down)">
                                      <p:cBhvr>
                                        <p:cTn id="28" dur="5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0" y="0"/>
            <a:ext cx="12192000" cy="6858000"/>
          </a:xfrm>
          <a:prstGeom prst="rect">
            <a:avLst/>
          </a:prstGeom>
          <a:gradFill flip="none" rotWithShape="1">
            <a:gsLst>
              <a:gs pos="99000">
                <a:schemeClr val="accent1">
                  <a:lumMod val="20000"/>
                  <a:lumOff val="80000"/>
                </a:schemeClr>
              </a:gs>
              <a:gs pos="3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alphaModFix amt="20000"/>
            <a:extLst>
              <a:ext uri="{28A0092B-C50C-407E-A947-70E740481C1C}">
                <a14:useLocalDpi xmlns:a14="http://schemas.microsoft.com/office/drawing/2010/main" val="0"/>
              </a:ext>
            </a:extLst>
          </a:blip>
          <a:stretch>
            <a:fillRect/>
          </a:stretch>
        </p:blipFill>
        <p:spPr>
          <a:xfrm>
            <a:off x="0" y="2976"/>
            <a:ext cx="12192000" cy="6852047"/>
          </a:xfrm>
          <a:prstGeom prst="rect">
            <a:avLst/>
          </a:prstGeom>
        </p:spPr>
      </p:pic>
      <p:sp>
        <p:nvSpPr>
          <p:cNvPr id="49" name="文本框 48"/>
          <p:cNvSpPr txBox="1"/>
          <p:nvPr/>
        </p:nvSpPr>
        <p:spPr>
          <a:xfrm>
            <a:off x="0"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01</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0" name="文本框 49"/>
          <p:cNvSpPr txBox="1"/>
          <p:nvPr/>
        </p:nvSpPr>
        <p:spPr>
          <a:xfrm>
            <a:off x="4025108"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02</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48" name="平行四边形 47"/>
          <p:cNvSpPr/>
          <p:nvPr/>
        </p:nvSpPr>
        <p:spPr>
          <a:xfrm rot="10214155" flipV="1">
            <a:off x="-591726"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rot="10214155" flipV="1">
            <a:off x="6742438"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平行四边形 4"/>
          <p:cNvSpPr/>
          <p:nvPr/>
        </p:nvSpPr>
        <p:spPr>
          <a:xfrm rot="10214155" flipV="1">
            <a:off x="3026796" y="5354108"/>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983" y="5135386"/>
            <a:ext cx="3090046" cy="1432317"/>
          </a:xfrm>
          <a:prstGeom prst="rect">
            <a:avLst/>
          </a:prstGeom>
        </p:spPr>
      </p:pic>
      <p:sp>
        <p:nvSpPr>
          <p:cNvPr id="9" name="平行四边形 8"/>
          <p:cNvSpPr/>
          <p:nvPr/>
        </p:nvSpPr>
        <p:spPr>
          <a:xfrm rot="5400000" flipV="1">
            <a:off x="-214460" y="2322662"/>
            <a:ext cx="5224460" cy="3046111"/>
          </a:xfrm>
          <a:prstGeom prst="parallelogram">
            <a:avLst>
              <a:gd name="adj" fmla="val 1724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p:nvSpPr>
        <p:spPr>
          <a:xfrm>
            <a:off x="782597" y="664764"/>
            <a:ext cx="1808480" cy="583565"/>
          </a:xfrm>
          <a:prstGeom prst="rect">
            <a:avLst/>
          </a:prstGeom>
        </p:spPr>
        <p:txBody>
          <a:bodyPr wrap="none">
            <a:spAutoFit/>
          </a:bodyPr>
          <a:lstStyle/>
          <a:p>
            <a:r>
              <a:rPr lang="zh-CN" altLang="en-US" sz="3200" b="1" dirty="0">
                <a:solidFill>
                  <a:srgbClr val="0056A7"/>
                </a:solidFill>
                <a:latin typeface="微软雅黑" panose="020B0503020204020204" pitchFamily="34" charset="-122"/>
                <a:ea typeface="微软雅黑" panose="020B0503020204020204" pitchFamily="34" charset="-122"/>
              </a:rPr>
              <a:t>研究方法</a:t>
            </a:r>
            <a:endParaRPr lang="zh-CN" altLang="en-US" sz="3200" b="1" dirty="0">
              <a:solidFill>
                <a:srgbClr val="0056A7"/>
              </a:solidFill>
              <a:latin typeface="微软雅黑" panose="020B0503020204020204" pitchFamily="34" charset="-122"/>
              <a:ea typeface="微软雅黑" panose="020B0503020204020204" pitchFamily="34" charset="-122"/>
            </a:endParaRPr>
          </a:p>
        </p:txBody>
      </p:sp>
      <p:grpSp>
        <p:nvGrpSpPr>
          <p:cNvPr id="76" name="组合 75"/>
          <p:cNvGrpSpPr/>
          <p:nvPr/>
        </p:nvGrpSpPr>
        <p:grpSpPr>
          <a:xfrm>
            <a:off x="1322292" y="1984879"/>
            <a:ext cx="2139447" cy="3897939"/>
            <a:chOff x="1322292" y="1984879"/>
            <a:chExt cx="2139447" cy="3897939"/>
          </a:xfrm>
          <a:scene3d>
            <a:camera prst="isometricOffAxis1Right"/>
            <a:lightRig rig="contrasting" dir="t"/>
          </a:scene3d>
        </p:grpSpPr>
        <p:grpSp>
          <p:nvGrpSpPr>
            <p:cNvPr id="65" name="组合 64"/>
            <p:cNvGrpSpPr/>
            <p:nvPr/>
          </p:nvGrpSpPr>
          <p:grpSpPr>
            <a:xfrm>
              <a:off x="1322292" y="2700162"/>
              <a:ext cx="2139447" cy="3182656"/>
              <a:chOff x="1225265" y="2184364"/>
              <a:chExt cx="2139447" cy="3182656"/>
            </a:xfrm>
          </p:grpSpPr>
          <p:sp>
            <p:nvSpPr>
              <p:cNvPr id="35" name="文本框 34"/>
              <p:cNvSpPr txBox="1"/>
              <p:nvPr/>
            </p:nvSpPr>
            <p:spPr>
              <a:xfrm>
                <a:off x="1225265" y="2184364"/>
                <a:ext cx="2139447"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noProof="0" dirty="0">
                    <a:ln>
                      <a:noFill/>
                    </a:ln>
                    <a:solidFill>
                      <a:prstClr val="black">
                        <a:lumMod val="75000"/>
                        <a:lumOff val="25000"/>
                      </a:prstClr>
                    </a:solidFill>
                    <a:effectLst/>
                    <a:uLnTx/>
                    <a:uFillTx/>
                    <a:latin typeface="Roboto"/>
                    <a:ea typeface="思源黑体 CN Regular"/>
                    <a:sym typeface="+mn-ea"/>
                  </a:rPr>
                  <a:t>CNN</a:t>
                </a:r>
                <a:r>
                  <a:rPr lang="zh-CN" altLang="en-US" sz="2400" noProof="0" dirty="0">
                    <a:ln>
                      <a:noFill/>
                    </a:ln>
                    <a:solidFill>
                      <a:prstClr val="black">
                        <a:lumMod val="75000"/>
                        <a:lumOff val="25000"/>
                      </a:prstClr>
                    </a:solidFill>
                    <a:effectLst/>
                    <a:uLnTx/>
                    <a:uFillTx/>
                    <a:latin typeface="Roboto"/>
                    <a:ea typeface="思源黑体 CN Regular"/>
                    <a:sym typeface="+mn-ea"/>
                  </a:rPr>
                  <a:t>模型</a:t>
                </a:r>
                <a:endParaRPr lang="zh-CN" altLang="en-US" sz="2400" dirty="0">
                  <a:solidFill>
                    <a:schemeClr val="accent3">
                      <a:lumMod val="75000"/>
                    </a:schemeClr>
                  </a:solidFill>
                  <a:latin typeface="+mj-ea"/>
                  <a:ea typeface="+mj-ea"/>
                </a:endParaRPr>
              </a:p>
            </p:txBody>
          </p:sp>
          <p:sp>
            <p:nvSpPr>
              <p:cNvPr id="53" name="文本框 52"/>
              <p:cNvSpPr txBox="1"/>
              <p:nvPr/>
            </p:nvSpPr>
            <p:spPr>
              <a:xfrm>
                <a:off x="1225265" y="3429000"/>
                <a:ext cx="2118703" cy="1938020"/>
              </a:xfrm>
              <a:prstGeom prst="rect">
                <a:avLst/>
              </a:prstGeom>
              <a:noFill/>
            </p:spPr>
            <p:txBody>
              <a:bodyPr wrap="square" rtlCol="0">
                <a:spAutoFit/>
              </a:bodyPr>
              <a:lstStyle/>
              <a:p>
                <a:pPr algn="l"/>
                <a:r>
                  <a:rPr lang="zh-CN" altLang="en-US" sz="2000" dirty="0">
                    <a:solidFill>
                      <a:srgbClr val="333333"/>
                    </a:solidFill>
                    <a:effectLst/>
                    <a:latin typeface="Helvetica Neue"/>
                    <a:sym typeface="+mn-ea"/>
                  </a:rPr>
                  <a:t>1. 数据收集和预处理</a:t>
                </a:r>
                <a:endParaRPr lang="zh-CN" altLang="en-US" sz="2000" b="0" i="0" dirty="0">
                  <a:solidFill>
                    <a:srgbClr val="333333"/>
                  </a:solidFill>
                  <a:effectLst/>
                  <a:latin typeface="Helvetica Neue"/>
                </a:endParaRPr>
              </a:p>
              <a:p>
                <a:pPr algn="l"/>
                <a:r>
                  <a:rPr lang="zh-CN" altLang="en-US" sz="2000" dirty="0">
                    <a:solidFill>
                      <a:srgbClr val="333333"/>
                    </a:solidFill>
                    <a:effectLst/>
                    <a:latin typeface="Helvetica Neue"/>
                    <a:sym typeface="+mn-ea"/>
                  </a:rPr>
                  <a:t>2. 模型选择</a:t>
                </a:r>
                <a:endParaRPr lang="zh-CN" altLang="en-US" sz="2000" b="0" i="0" dirty="0">
                  <a:solidFill>
                    <a:srgbClr val="333333"/>
                  </a:solidFill>
                  <a:effectLst/>
                  <a:latin typeface="Helvetica Neue"/>
                </a:endParaRPr>
              </a:p>
              <a:p>
                <a:pPr algn="l"/>
                <a:r>
                  <a:rPr lang="zh-CN" altLang="en-US" sz="2000" dirty="0">
                    <a:solidFill>
                      <a:srgbClr val="333333"/>
                    </a:solidFill>
                    <a:effectLst/>
                    <a:latin typeface="Helvetica Neue"/>
                    <a:sym typeface="+mn-ea"/>
                  </a:rPr>
                  <a:t>3. 特征工程</a:t>
                </a:r>
                <a:endParaRPr lang="zh-CN" altLang="en-US" sz="2000" b="0" i="0" dirty="0">
                  <a:solidFill>
                    <a:srgbClr val="333333"/>
                  </a:solidFill>
                  <a:effectLst/>
                  <a:latin typeface="Helvetica Neue"/>
                </a:endParaRPr>
              </a:p>
              <a:p>
                <a:pPr algn="l"/>
                <a:r>
                  <a:rPr lang="zh-CN" altLang="en-US" sz="2000" dirty="0">
                    <a:solidFill>
                      <a:srgbClr val="333333"/>
                    </a:solidFill>
                    <a:effectLst/>
                    <a:latin typeface="Helvetica Neue"/>
                    <a:sym typeface="+mn-ea"/>
                  </a:rPr>
                  <a:t>4. 模型训练</a:t>
                </a:r>
                <a:endParaRPr lang="zh-CN" altLang="en-US" sz="2000" b="0" i="0" dirty="0">
                  <a:solidFill>
                    <a:srgbClr val="333333"/>
                  </a:solidFill>
                  <a:effectLst/>
                  <a:latin typeface="Helvetica Neue"/>
                </a:endParaRPr>
              </a:p>
              <a:p>
                <a:pPr algn="l"/>
                <a:r>
                  <a:rPr lang="zh-CN" altLang="en-US" sz="2000" dirty="0">
                    <a:solidFill>
                      <a:srgbClr val="333333"/>
                    </a:solidFill>
                    <a:effectLst/>
                    <a:latin typeface="Helvetica Neue"/>
                    <a:sym typeface="+mn-ea"/>
                  </a:rPr>
                  <a:t>5. 评估和部署</a:t>
                </a:r>
                <a:endParaRPr lang="zh-CN" altLang="en-US" sz="2000" b="0" i="0" dirty="0">
                  <a:solidFill>
                    <a:srgbClr val="333333"/>
                  </a:solidFill>
                  <a:effectLst/>
                  <a:latin typeface="Helvetica Neue"/>
                  <a:sym typeface="+mn-ea"/>
                </a:endParaRPr>
              </a:p>
            </p:txBody>
          </p:sp>
          <p:cxnSp>
            <p:nvCxnSpPr>
              <p:cNvPr id="59" name="直接连接符 58"/>
              <p:cNvCxnSpPr/>
              <p:nvPr/>
            </p:nvCxnSpPr>
            <p:spPr>
              <a:xfrm>
                <a:off x="1371600" y="3142826"/>
                <a:ext cx="579120" cy="0"/>
              </a:xfrm>
              <a:prstGeom prst="line">
                <a:avLst/>
              </a:prstGeom>
              <a:ln w="28575" cap="rnd">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73" name="图形 7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56543" y="1984879"/>
              <a:ext cx="603288" cy="603288"/>
            </a:xfrm>
            <a:prstGeom prst="rect">
              <a:avLst/>
            </a:prstGeom>
          </p:spPr>
        </p:pic>
      </p:grpSp>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43734" y="5599876"/>
            <a:ext cx="3090046" cy="1432317"/>
          </a:xfrm>
          <a:prstGeom prst="rect">
            <a:avLst/>
          </a:prstGeom>
        </p:spPr>
      </p:pic>
      <p:pic>
        <p:nvPicPr>
          <p:cNvPr id="36" name="图片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3308335" y="5425962"/>
            <a:ext cx="1615286" cy="748727"/>
          </a:xfrm>
          <a:prstGeom prst="rect">
            <a:avLst/>
          </a:prstGeom>
        </p:spPr>
      </p:pic>
      <p:pic>
        <p:nvPicPr>
          <p:cNvPr id="37" name="图片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5426" y="5401402"/>
            <a:ext cx="1206803" cy="559385"/>
          </a:xfrm>
          <a:prstGeom prst="rect">
            <a:avLst/>
          </a:prstGeom>
        </p:spPr>
      </p:pic>
      <p:pic>
        <p:nvPicPr>
          <p:cNvPr id="38" name="图片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91710" y="4789020"/>
            <a:ext cx="3090046" cy="1432317"/>
          </a:xfrm>
          <a:prstGeom prst="rect">
            <a:avLst/>
          </a:prstGeom>
        </p:spPr>
      </p:pic>
      <p:pic>
        <p:nvPicPr>
          <p:cNvPr id="39" name="图片 3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9272" y="5712464"/>
            <a:ext cx="3090046" cy="1432317"/>
          </a:xfrm>
          <a:prstGeom prst="rect">
            <a:avLst/>
          </a:prstGeom>
        </p:spPr>
      </p:pic>
      <p:pic>
        <p:nvPicPr>
          <p:cNvPr id="40" name="图片 3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39550" y="5841033"/>
            <a:ext cx="1673711" cy="775809"/>
          </a:xfrm>
          <a:prstGeom prst="rect">
            <a:avLst/>
          </a:prstGeom>
        </p:spPr>
      </p:pic>
      <p:pic>
        <p:nvPicPr>
          <p:cNvPr id="47" name="图片 4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487294" y="5983830"/>
            <a:ext cx="1673711" cy="775809"/>
          </a:xfrm>
          <a:prstGeom prst="rect">
            <a:avLst/>
          </a:prstGeom>
        </p:spPr>
      </p:pic>
      <p:pic>
        <p:nvPicPr>
          <p:cNvPr id="41" name="图片 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38804" y="5892039"/>
            <a:ext cx="1673711" cy="775809"/>
          </a:xfrm>
          <a:prstGeom prst="rect">
            <a:avLst/>
          </a:prstGeom>
        </p:spPr>
      </p:pic>
      <p:pic>
        <p:nvPicPr>
          <p:cNvPr id="42" name="图片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318394" y="5538271"/>
            <a:ext cx="3090046" cy="1432317"/>
          </a:xfrm>
          <a:prstGeom prst="rect">
            <a:avLst/>
          </a:prstGeom>
        </p:spPr>
      </p:pic>
      <p:pic>
        <p:nvPicPr>
          <p:cNvPr id="43" name="图片 4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06934" y="5618677"/>
            <a:ext cx="1206803" cy="559385"/>
          </a:xfrm>
          <a:prstGeom prst="rect">
            <a:avLst/>
          </a:prstGeom>
        </p:spPr>
      </p:pic>
      <p:pic>
        <p:nvPicPr>
          <p:cNvPr id="58" name="图片 5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78820" y="5876627"/>
            <a:ext cx="1673711" cy="775809"/>
          </a:xfrm>
          <a:prstGeom prst="rect">
            <a:avLst/>
          </a:prstGeom>
        </p:spPr>
      </p:pic>
      <p:pic>
        <p:nvPicPr>
          <p:cNvPr id="60" name="图片 5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114020" y="6016442"/>
            <a:ext cx="1673711" cy="775809"/>
          </a:xfrm>
          <a:prstGeom prst="rect">
            <a:avLst/>
          </a:prstGeom>
        </p:spPr>
      </p:pic>
      <p:pic>
        <p:nvPicPr>
          <p:cNvPr id="66" name="图片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1542" y="5752222"/>
            <a:ext cx="3090046" cy="1432317"/>
          </a:xfrm>
          <a:prstGeom prst="rect">
            <a:avLst/>
          </a:prstGeom>
        </p:spPr>
      </p:pic>
      <p:pic>
        <p:nvPicPr>
          <p:cNvPr id="67" name="图片 6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9651780" y="5512166"/>
            <a:ext cx="3090046" cy="1432317"/>
          </a:xfrm>
          <a:prstGeom prst="rect">
            <a:avLst/>
          </a:prstGeom>
        </p:spPr>
      </p:pic>
      <p:sp>
        <p:nvSpPr>
          <p:cNvPr id="6" name="平行四边形 5"/>
          <p:cNvSpPr/>
          <p:nvPr>
            <p:custDataLst>
              <p:tags r:id="rId8"/>
            </p:custDataLst>
          </p:nvPr>
        </p:nvSpPr>
        <p:spPr>
          <a:xfrm rot="5400000" flipV="1">
            <a:off x="5588000" y="-192405"/>
            <a:ext cx="5132705" cy="7284720"/>
          </a:xfrm>
          <a:prstGeom prst="parallelogram">
            <a:avLst>
              <a:gd name="adj" fmla="val 362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t>。</a:t>
            </a:r>
            <a:endParaRPr lang="zh-CN" altLang="en-US" dirty="0"/>
          </a:p>
        </p:txBody>
      </p:sp>
      <p:sp>
        <p:nvSpPr>
          <p:cNvPr id="2" name="文本框 1"/>
          <p:cNvSpPr txBox="1"/>
          <p:nvPr/>
        </p:nvSpPr>
        <p:spPr>
          <a:xfrm>
            <a:off x="4646295" y="1140460"/>
            <a:ext cx="7091680" cy="4523105"/>
          </a:xfrm>
          <a:prstGeom prst="rect">
            <a:avLst/>
          </a:prstGeom>
          <a:noFill/>
        </p:spPr>
        <p:txBody>
          <a:bodyPr wrap="square" rtlCol="0">
            <a:spAutoFit/>
          </a:bodyPr>
          <a:p>
            <a:r>
              <a:rPr lang="zh-CN" altLang="en-US"/>
              <a:t>优点：</a:t>
            </a:r>
            <a:endParaRPr lang="zh-CN" altLang="en-US"/>
          </a:p>
          <a:p>
            <a:r>
              <a:rPr lang="zh-CN" altLang="en-US"/>
              <a:t>1. 良好的局部特征捕获：CNN模型在文本中能够有效地捕获局部特征，例如短语和词组，这有助于模型理解文本中的局部语义信息。</a:t>
            </a:r>
            <a:endParaRPr lang="zh-CN" altLang="en-US"/>
          </a:p>
          <a:p>
            <a:r>
              <a:rPr lang="zh-CN" altLang="en-US"/>
              <a:t>2. 并行计算：CNN模型中的卷积操作可以并行计算，因此在硬件加速（如GPU）上可以高效地训练和推理，加快了模型的处理速度。</a:t>
            </a:r>
            <a:endParaRPr lang="zh-CN" altLang="en-US"/>
          </a:p>
          <a:p>
            <a:r>
              <a:rPr lang="zh-CN" altLang="en-US"/>
              <a:t>3. 轻量级：相对于某些深度学习模型（如BERT），CNN模型通常具有较小的模型参数和较低的内存占用，适用于资源受限的环境。</a:t>
            </a:r>
            <a:endParaRPr lang="zh-CN" altLang="en-US"/>
          </a:p>
          <a:p>
            <a:endParaRPr lang="zh-CN" altLang="en-US"/>
          </a:p>
          <a:p>
            <a:r>
              <a:rPr lang="zh-CN" altLang="en-US"/>
              <a:t>缺点：</a:t>
            </a:r>
            <a:endParaRPr lang="zh-CN" altLang="en-US"/>
          </a:p>
          <a:p>
            <a:r>
              <a:rPr lang="zh-CN" altLang="en-US"/>
              <a:t>1. 无法处理长距离依赖：CNN模型通常难以捕捉文本中的长距离依赖关系，因为它们主要侧重于局部特征。这可能导致在某些语义相似性任务中性能不佳。</a:t>
            </a:r>
            <a:endParaRPr lang="zh-CN" altLang="en-US"/>
          </a:p>
          <a:p>
            <a:r>
              <a:rPr lang="zh-CN" altLang="en-US"/>
              <a:t>2. 固定窗口大小：CNN模型使用固定大小的卷积核，因此可能无法有效地处理不同长度的文本，需要对文本进行填充或截断。</a:t>
            </a:r>
            <a:endParaRPr lang="zh-CN" altLang="en-US"/>
          </a:p>
          <a:p>
            <a:r>
              <a:rPr lang="zh-CN" altLang="en-US"/>
              <a:t>3. 数据需求：虽然CNN模型相对较轻量级，但仍然需要大规模标注数据来进行训练和微调，以获得良好的性能。</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wipe(down)">
                                      <p:cBhvr>
                                        <p:cTn id="10" dur="500"/>
                                        <p:tgtEl>
                                          <p:spTgt spid="2">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wipe(down)">
                                      <p:cBhvr>
                                        <p:cTn id="13" dur="500"/>
                                        <p:tgtEl>
                                          <p:spTgt spid="2">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wipe(down)">
                                      <p:cBhvr>
                                        <p:cTn id="16" dur="500"/>
                                        <p:tgtEl>
                                          <p:spTgt spid="2">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animEffect transition="in" filter="wipe(down)">
                                      <p:cBhvr>
                                        <p:cTn id="19" dur="500"/>
                                        <p:tgtEl>
                                          <p:spTgt spid="2">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2">
                                            <p:txEl>
                                              <p:pRg st="6" end="6"/>
                                            </p:txEl>
                                          </p:spTgt>
                                        </p:tgtEl>
                                        <p:attrNameLst>
                                          <p:attrName>style.visibility</p:attrName>
                                        </p:attrNameLst>
                                      </p:cBhvr>
                                      <p:to>
                                        <p:strVal val="visible"/>
                                      </p:to>
                                    </p:set>
                                    <p:animEffect transition="in" filter="wipe(down)">
                                      <p:cBhvr>
                                        <p:cTn id="22" dur="500"/>
                                        <p:tgtEl>
                                          <p:spTgt spid="2">
                                            <p:txEl>
                                              <p:pRg st="6" end="6"/>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animEffect transition="in" filter="wipe(down)">
                                      <p:cBhvr>
                                        <p:cTn id="25" dur="500"/>
                                        <p:tgtEl>
                                          <p:spTgt spid="2">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2">
                                            <p:txEl>
                                              <p:pRg st="8" end="8"/>
                                            </p:txEl>
                                          </p:spTgt>
                                        </p:tgtEl>
                                        <p:attrNameLst>
                                          <p:attrName>style.visibility</p:attrName>
                                        </p:attrNameLst>
                                      </p:cBhvr>
                                      <p:to>
                                        <p:strVal val="visible"/>
                                      </p:to>
                                    </p:set>
                                    <p:animEffect transition="in" filter="wipe(down)">
                                      <p:cBhvr>
                                        <p:cTn id="28" dur="5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0" y="0"/>
            <a:ext cx="12192000" cy="6858000"/>
          </a:xfrm>
          <a:prstGeom prst="rect">
            <a:avLst/>
          </a:prstGeom>
          <a:gradFill flip="none" rotWithShape="1">
            <a:gsLst>
              <a:gs pos="99000">
                <a:schemeClr val="accent1">
                  <a:lumMod val="20000"/>
                  <a:lumOff val="80000"/>
                </a:schemeClr>
              </a:gs>
              <a:gs pos="3000">
                <a:schemeClr val="accent1">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alphaModFix amt="20000"/>
            <a:extLst>
              <a:ext uri="{28A0092B-C50C-407E-A947-70E740481C1C}">
                <a14:useLocalDpi xmlns:a14="http://schemas.microsoft.com/office/drawing/2010/main" val="0"/>
              </a:ext>
            </a:extLst>
          </a:blip>
          <a:stretch>
            <a:fillRect/>
          </a:stretch>
        </p:blipFill>
        <p:spPr>
          <a:xfrm>
            <a:off x="0" y="2976"/>
            <a:ext cx="12192000" cy="6852047"/>
          </a:xfrm>
          <a:prstGeom prst="rect">
            <a:avLst/>
          </a:prstGeom>
        </p:spPr>
      </p:pic>
      <p:sp>
        <p:nvSpPr>
          <p:cNvPr id="49" name="文本框 48"/>
          <p:cNvSpPr txBox="1"/>
          <p:nvPr/>
        </p:nvSpPr>
        <p:spPr>
          <a:xfrm>
            <a:off x="0"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01</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50" name="文本框 49"/>
          <p:cNvSpPr txBox="1"/>
          <p:nvPr/>
        </p:nvSpPr>
        <p:spPr>
          <a:xfrm>
            <a:off x="4025108" y="-688658"/>
            <a:ext cx="4257040" cy="5386090"/>
          </a:xfrm>
          <a:prstGeom prst="rect">
            <a:avLst/>
          </a:prstGeom>
          <a:noFill/>
        </p:spPr>
        <p:txBody>
          <a:bodyPr wrap="square" rtlCol="0">
            <a:spAutoFit/>
          </a:bodyPr>
          <a:lstStyle/>
          <a:p>
            <a:pPr algn="ctr"/>
            <a:r>
              <a:rPr lang="en-US" altLang="zh-CN"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rPr>
              <a:t>02</a:t>
            </a:r>
            <a:endParaRPr lang="zh-CN" altLang="en-US" sz="34400" dirty="0">
              <a:ln>
                <a:gradFill>
                  <a:gsLst>
                    <a:gs pos="0">
                      <a:schemeClr val="bg1"/>
                    </a:gs>
                    <a:gs pos="79000">
                      <a:schemeClr val="bg1">
                        <a:alpha val="0"/>
                      </a:schemeClr>
                    </a:gs>
                  </a:gsLst>
                  <a:lin ang="5400000" scaled="1"/>
                </a:gradFill>
              </a:ln>
              <a:gradFill flip="none" rotWithShape="1">
                <a:gsLst>
                  <a:gs pos="78000">
                    <a:schemeClr val="bg1">
                      <a:alpha val="0"/>
                    </a:schemeClr>
                  </a:gs>
                  <a:gs pos="3000">
                    <a:schemeClr val="bg1">
                      <a:alpha val="68000"/>
                    </a:schemeClr>
                  </a:gs>
                </a:gsLst>
                <a:lin ang="5400000" scaled="1"/>
                <a:tileRect/>
              </a:gradFill>
              <a:latin typeface="Bebas Neue" panose="020B0606020202050201" pitchFamily="34" charset="0"/>
            </a:endParaRPr>
          </a:p>
        </p:txBody>
      </p:sp>
      <p:sp>
        <p:nvSpPr>
          <p:cNvPr id="48" name="平行四边形 47"/>
          <p:cNvSpPr/>
          <p:nvPr/>
        </p:nvSpPr>
        <p:spPr>
          <a:xfrm rot="10214155" flipV="1">
            <a:off x="-591726"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rot="10214155" flipV="1">
            <a:off x="6742438" y="5354107"/>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平行四边形 4"/>
          <p:cNvSpPr/>
          <p:nvPr/>
        </p:nvSpPr>
        <p:spPr>
          <a:xfrm rot="10214155" flipV="1">
            <a:off x="3026796" y="5354108"/>
            <a:ext cx="4053304" cy="1082801"/>
          </a:xfrm>
          <a:prstGeom prst="parallelogram">
            <a:avLst>
              <a:gd name="adj" fmla="val 134830"/>
            </a:avLst>
          </a:prstGeom>
          <a:solidFill>
            <a:schemeClr val="tx1">
              <a:alpha val="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983" y="5135386"/>
            <a:ext cx="3090046" cy="1432317"/>
          </a:xfrm>
          <a:prstGeom prst="rect">
            <a:avLst/>
          </a:prstGeom>
        </p:spPr>
      </p:pic>
      <p:sp>
        <p:nvSpPr>
          <p:cNvPr id="9" name="平行四边形 8"/>
          <p:cNvSpPr/>
          <p:nvPr/>
        </p:nvSpPr>
        <p:spPr>
          <a:xfrm rot="5400000" flipV="1">
            <a:off x="-214460" y="2322662"/>
            <a:ext cx="5224460" cy="3046111"/>
          </a:xfrm>
          <a:prstGeom prst="parallelogram">
            <a:avLst>
              <a:gd name="adj" fmla="val 1724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矩形 51"/>
          <p:cNvSpPr/>
          <p:nvPr/>
        </p:nvSpPr>
        <p:spPr>
          <a:xfrm>
            <a:off x="782597" y="664764"/>
            <a:ext cx="1808480" cy="583565"/>
          </a:xfrm>
          <a:prstGeom prst="rect">
            <a:avLst/>
          </a:prstGeom>
        </p:spPr>
        <p:txBody>
          <a:bodyPr wrap="none">
            <a:spAutoFit/>
          </a:bodyPr>
          <a:lstStyle/>
          <a:p>
            <a:r>
              <a:rPr lang="zh-CN" altLang="en-US" sz="3200" b="1" dirty="0">
                <a:solidFill>
                  <a:srgbClr val="0056A7"/>
                </a:solidFill>
                <a:latin typeface="微软雅黑" panose="020B0503020204020204" pitchFamily="34" charset="-122"/>
                <a:ea typeface="微软雅黑" panose="020B0503020204020204" pitchFamily="34" charset="-122"/>
              </a:rPr>
              <a:t>研究方法</a:t>
            </a:r>
            <a:endParaRPr lang="zh-CN" altLang="en-US" sz="3200" b="1" dirty="0">
              <a:solidFill>
                <a:srgbClr val="0056A7"/>
              </a:solidFill>
              <a:latin typeface="微软雅黑" panose="020B0503020204020204" pitchFamily="34" charset="-122"/>
              <a:ea typeface="微软雅黑" panose="020B0503020204020204" pitchFamily="34" charset="-122"/>
            </a:endParaRPr>
          </a:p>
        </p:txBody>
      </p:sp>
      <p:grpSp>
        <p:nvGrpSpPr>
          <p:cNvPr id="76" name="组合 75"/>
          <p:cNvGrpSpPr/>
          <p:nvPr/>
        </p:nvGrpSpPr>
        <p:grpSpPr>
          <a:xfrm>
            <a:off x="1322292" y="1984879"/>
            <a:ext cx="2139447" cy="3897939"/>
            <a:chOff x="1322292" y="1984879"/>
            <a:chExt cx="2139447" cy="3897939"/>
          </a:xfrm>
          <a:scene3d>
            <a:camera prst="isometricOffAxis1Right"/>
            <a:lightRig rig="contrasting" dir="t"/>
          </a:scene3d>
        </p:grpSpPr>
        <p:grpSp>
          <p:nvGrpSpPr>
            <p:cNvPr id="65" name="组合 64"/>
            <p:cNvGrpSpPr/>
            <p:nvPr/>
          </p:nvGrpSpPr>
          <p:grpSpPr>
            <a:xfrm>
              <a:off x="1322292" y="2700162"/>
              <a:ext cx="2139447" cy="3182656"/>
              <a:chOff x="1225265" y="2184364"/>
              <a:chExt cx="2139447" cy="3182656"/>
            </a:xfrm>
          </p:grpSpPr>
          <p:sp>
            <p:nvSpPr>
              <p:cNvPr id="35" name="文本框 34"/>
              <p:cNvSpPr txBox="1"/>
              <p:nvPr/>
            </p:nvSpPr>
            <p:spPr>
              <a:xfrm>
                <a:off x="1225265" y="2184364"/>
                <a:ext cx="2139447"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noProof="0" dirty="0">
                    <a:ln>
                      <a:noFill/>
                    </a:ln>
                    <a:solidFill>
                      <a:prstClr val="black">
                        <a:lumMod val="75000"/>
                        <a:lumOff val="25000"/>
                      </a:prstClr>
                    </a:solidFill>
                    <a:effectLst/>
                    <a:uLnTx/>
                    <a:uFillTx/>
                    <a:latin typeface="Roboto"/>
                    <a:ea typeface="思源黑体 CN Regular"/>
                    <a:sym typeface="+mn-ea"/>
                  </a:rPr>
                  <a:t>BERT</a:t>
                </a:r>
                <a:r>
                  <a:rPr lang="zh-CN" altLang="en-US" sz="2400" noProof="0" dirty="0">
                    <a:ln>
                      <a:noFill/>
                    </a:ln>
                    <a:solidFill>
                      <a:prstClr val="black">
                        <a:lumMod val="75000"/>
                        <a:lumOff val="25000"/>
                      </a:prstClr>
                    </a:solidFill>
                    <a:effectLst/>
                    <a:uLnTx/>
                    <a:uFillTx/>
                    <a:latin typeface="Roboto"/>
                    <a:ea typeface="思源黑体 CN Regular"/>
                    <a:sym typeface="+mn-ea"/>
                  </a:rPr>
                  <a:t>模型</a:t>
                </a:r>
                <a:endParaRPr lang="zh-CN" altLang="en-US" sz="2400" dirty="0">
                  <a:solidFill>
                    <a:schemeClr val="accent3">
                      <a:lumMod val="75000"/>
                    </a:schemeClr>
                  </a:solidFill>
                  <a:latin typeface="+mj-ea"/>
                  <a:ea typeface="+mj-ea"/>
                </a:endParaRPr>
              </a:p>
            </p:txBody>
          </p:sp>
          <p:sp>
            <p:nvSpPr>
              <p:cNvPr id="53" name="文本框 52"/>
              <p:cNvSpPr txBox="1"/>
              <p:nvPr/>
            </p:nvSpPr>
            <p:spPr>
              <a:xfrm>
                <a:off x="1225265" y="3429000"/>
                <a:ext cx="2118703" cy="1938020"/>
              </a:xfrm>
              <a:prstGeom prst="rect">
                <a:avLst/>
              </a:prstGeom>
              <a:noFill/>
            </p:spPr>
            <p:txBody>
              <a:bodyPr wrap="square" rtlCol="0">
                <a:spAutoFit/>
              </a:bodyPr>
              <a:lstStyle/>
              <a:p>
                <a:pPr algn="l"/>
                <a:r>
                  <a:rPr lang="zh-CN" altLang="en-US" sz="2000" b="0" i="0" dirty="0">
                    <a:solidFill>
                      <a:srgbClr val="333333"/>
                    </a:solidFill>
                    <a:effectLst/>
                    <a:latin typeface="Helvetica Neue"/>
                  </a:rPr>
                  <a:t>1. 数据收集和预处理</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2. 选择模型</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3. 微调</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4. 评估和调优</a:t>
                </a:r>
                <a:endParaRPr lang="zh-CN" altLang="en-US" sz="2000" b="0" i="0" dirty="0">
                  <a:solidFill>
                    <a:srgbClr val="333333"/>
                  </a:solidFill>
                  <a:effectLst/>
                  <a:latin typeface="Helvetica Neue"/>
                </a:endParaRPr>
              </a:p>
              <a:p>
                <a:pPr algn="l"/>
                <a:r>
                  <a:rPr lang="zh-CN" altLang="en-US" sz="2000" b="0" i="0" dirty="0">
                    <a:solidFill>
                      <a:srgbClr val="333333"/>
                    </a:solidFill>
                    <a:effectLst/>
                    <a:latin typeface="Helvetica Neue"/>
                  </a:rPr>
                  <a:t>5. 部署</a:t>
                </a:r>
                <a:endParaRPr lang="zh-CN" altLang="en-US" sz="2000" b="0" i="0" dirty="0">
                  <a:solidFill>
                    <a:srgbClr val="333333"/>
                  </a:solidFill>
                  <a:effectLst/>
                  <a:latin typeface="Helvetica Neue"/>
                </a:endParaRPr>
              </a:p>
            </p:txBody>
          </p:sp>
          <p:cxnSp>
            <p:nvCxnSpPr>
              <p:cNvPr id="59" name="直接连接符 58"/>
              <p:cNvCxnSpPr/>
              <p:nvPr/>
            </p:nvCxnSpPr>
            <p:spPr>
              <a:xfrm>
                <a:off x="1371600" y="3142826"/>
                <a:ext cx="579120" cy="0"/>
              </a:xfrm>
              <a:prstGeom prst="line">
                <a:avLst/>
              </a:prstGeom>
              <a:ln w="28575" cap="rnd">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73" name="图形 7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56543" y="1984879"/>
              <a:ext cx="603288" cy="603288"/>
            </a:xfrm>
            <a:prstGeom prst="rect">
              <a:avLst/>
            </a:prstGeom>
          </p:spPr>
        </p:pic>
      </p:grpSp>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43734" y="5599876"/>
            <a:ext cx="3090046" cy="1432317"/>
          </a:xfrm>
          <a:prstGeom prst="rect">
            <a:avLst/>
          </a:prstGeom>
        </p:spPr>
      </p:pic>
      <p:pic>
        <p:nvPicPr>
          <p:cNvPr id="36" name="图片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3308335" y="5425962"/>
            <a:ext cx="1615286" cy="748727"/>
          </a:xfrm>
          <a:prstGeom prst="rect">
            <a:avLst/>
          </a:prstGeom>
        </p:spPr>
      </p:pic>
      <p:pic>
        <p:nvPicPr>
          <p:cNvPr id="37" name="图片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5426" y="5401402"/>
            <a:ext cx="1206803" cy="559385"/>
          </a:xfrm>
          <a:prstGeom prst="rect">
            <a:avLst/>
          </a:prstGeom>
        </p:spPr>
      </p:pic>
      <p:pic>
        <p:nvPicPr>
          <p:cNvPr id="38" name="图片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91710" y="4789020"/>
            <a:ext cx="3090046" cy="1432317"/>
          </a:xfrm>
          <a:prstGeom prst="rect">
            <a:avLst/>
          </a:prstGeom>
        </p:spPr>
      </p:pic>
      <p:pic>
        <p:nvPicPr>
          <p:cNvPr id="39" name="图片 3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9272" y="5712464"/>
            <a:ext cx="3090046" cy="1432317"/>
          </a:xfrm>
          <a:prstGeom prst="rect">
            <a:avLst/>
          </a:prstGeom>
        </p:spPr>
      </p:pic>
      <p:pic>
        <p:nvPicPr>
          <p:cNvPr id="40" name="图片 3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39550" y="5841033"/>
            <a:ext cx="1673711" cy="775809"/>
          </a:xfrm>
          <a:prstGeom prst="rect">
            <a:avLst/>
          </a:prstGeom>
        </p:spPr>
      </p:pic>
      <p:pic>
        <p:nvPicPr>
          <p:cNvPr id="47" name="图片 4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487294" y="5983830"/>
            <a:ext cx="1673711" cy="775809"/>
          </a:xfrm>
          <a:prstGeom prst="rect">
            <a:avLst/>
          </a:prstGeom>
        </p:spPr>
      </p:pic>
      <p:pic>
        <p:nvPicPr>
          <p:cNvPr id="41" name="图片 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38804" y="5892039"/>
            <a:ext cx="1673711" cy="775809"/>
          </a:xfrm>
          <a:prstGeom prst="rect">
            <a:avLst/>
          </a:prstGeom>
        </p:spPr>
      </p:pic>
      <p:pic>
        <p:nvPicPr>
          <p:cNvPr id="42" name="图片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318394" y="5538271"/>
            <a:ext cx="3090046" cy="1432317"/>
          </a:xfrm>
          <a:prstGeom prst="rect">
            <a:avLst/>
          </a:prstGeom>
        </p:spPr>
      </p:pic>
      <p:pic>
        <p:nvPicPr>
          <p:cNvPr id="43" name="图片 4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06934" y="5618677"/>
            <a:ext cx="1206803" cy="559385"/>
          </a:xfrm>
          <a:prstGeom prst="rect">
            <a:avLst/>
          </a:prstGeom>
        </p:spPr>
      </p:pic>
      <p:pic>
        <p:nvPicPr>
          <p:cNvPr id="58" name="图片 5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78820" y="5876627"/>
            <a:ext cx="1673711" cy="775809"/>
          </a:xfrm>
          <a:prstGeom prst="rect">
            <a:avLst/>
          </a:prstGeom>
        </p:spPr>
      </p:pic>
      <p:pic>
        <p:nvPicPr>
          <p:cNvPr id="60" name="图片 5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114020" y="6016442"/>
            <a:ext cx="1673711" cy="775809"/>
          </a:xfrm>
          <a:prstGeom prst="rect">
            <a:avLst/>
          </a:prstGeom>
        </p:spPr>
      </p:pic>
      <p:pic>
        <p:nvPicPr>
          <p:cNvPr id="66" name="图片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61542" y="5752222"/>
            <a:ext cx="3090046" cy="1432317"/>
          </a:xfrm>
          <a:prstGeom prst="rect">
            <a:avLst/>
          </a:prstGeom>
        </p:spPr>
      </p:pic>
      <p:pic>
        <p:nvPicPr>
          <p:cNvPr id="67" name="图片 6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9651780" y="5512166"/>
            <a:ext cx="3090046" cy="1432317"/>
          </a:xfrm>
          <a:prstGeom prst="rect">
            <a:avLst/>
          </a:prstGeom>
        </p:spPr>
      </p:pic>
      <p:sp>
        <p:nvSpPr>
          <p:cNvPr id="6" name="平行四边形 5"/>
          <p:cNvSpPr/>
          <p:nvPr>
            <p:custDataLst>
              <p:tags r:id="rId8"/>
            </p:custDataLst>
          </p:nvPr>
        </p:nvSpPr>
        <p:spPr>
          <a:xfrm rot="5400000" flipV="1">
            <a:off x="5435600" y="-39370"/>
            <a:ext cx="5438140" cy="7284720"/>
          </a:xfrm>
          <a:prstGeom prst="parallelogram">
            <a:avLst>
              <a:gd name="adj" fmla="val 3622"/>
            </a:avLst>
          </a:prstGeom>
          <a:gradFill>
            <a:gsLst>
              <a:gs pos="0">
                <a:schemeClr val="bg1">
                  <a:alpha val="69000"/>
                </a:schemeClr>
              </a:gs>
              <a:gs pos="100000">
                <a:schemeClr val="bg1"/>
              </a:gs>
            </a:gsLst>
            <a:lin ang="0" scaled="0"/>
          </a:gradFill>
          <a:ln>
            <a:gradFill>
              <a:gsLst>
                <a:gs pos="0">
                  <a:schemeClr val="accent3"/>
                </a:gs>
                <a:gs pos="100000">
                  <a:schemeClr val="accent3">
                    <a:alpha val="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t>。</a:t>
            </a:r>
            <a:endParaRPr lang="zh-CN" altLang="en-US" dirty="0"/>
          </a:p>
        </p:txBody>
      </p:sp>
      <p:sp>
        <p:nvSpPr>
          <p:cNvPr id="7" name="文本框 6"/>
          <p:cNvSpPr txBox="1"/>
          <p:nvPr/>
        </p:nvSpPr>
        <p:spPr>
          <a:xfrm>
            <a:off x="4726940" y="1159510"/>
            <a:ext cx="6966585" cy="5077460"/>
          </a:xfrm>
          <a:prstGeom prst="rect">
            <a:avLst/>
          </a:prstGeom>
          <a:noFill/>
        </p:spPr>
        <p:txBody>
          <a:bodyPr wrap="square" rtlCol="0">
            <a:spAutoFit/>
          </a:bodyPr>
          <a:p>
            <a:r>
              <a:rPr lang="zh-CN" altLang="en-US"/>
              <a:t>优点：</a:t>
            </a:r>
            <a:endParaRPr lang="zh-CN" altLang="en-US"/>
          </a:p>
          <a:p>
            <a:r>
              <a:rPr lang="zh-CN" altLang="en-US"/>
              <a:t>1. 高度准确性：BERT模型以其出色的语义理解能力而闻名，能够捕获文本之间的深层次语义关系，因此在语义相似度匹配任务中通常具有高准确性。</a:t>
            </a:r>
            <a:endParaRPr lang="zh-CN" altLang="en-US"/>
          </a:p>
          <a:p>
            <a:r>
              <a:rPr lang="zh-CN" altLang="en-US"/>
              <a:t>2. 预训练模型：BERT是一种预训练模型，已经在大规模文本数据上进行了训练。这使得它可以在特定任务上进行微调，从而适应不同领域和任务的需求。</a:t>
            </a:r>
            <a:endParaRPr lang="zh-CN" altLang="en-US"/>
          </a:p>
          <a:p>
            <a:r>
              <a:rPr lang="zh-CN" altLang="en-US"/>
              <a:t>3. 上下文感知：BERT模型能够理解文本中的上下文信息，因此能够更好地处理词汇的多义性和语境相关性。</a:t>
            </a:r>
            <a:endParaRPr lang="zh-CN" altLang="en-US"/>
          </a:p>
          <a:p>
            <a:endParaRPr lang="zh-CN" altLang="en-US"/>
          </a:p>
          <a:p>
            <a:r>
              <a:rPr lang="zh-CN" altLang="en-US"/>
              <a:t>缺点：</a:t>
            </a:r>
            <a:endParaRPr lang="zh-CN" altLang="en-US"/>
          </a:p>
          <a:p>
            <a:r>
              <a:rPr lang="zh-CN" altLang="en-US"/>
              <a:t>1. 计算复杂性：BERT模型通常需要大量的计算资源，特别是在大规模数据集上进行微调时，这可能需要高性能的硬件和大量的训练时间。</a:t>
            </a:r>
            <a:endParaRPr lang="zh-CN" altLang="en-US"/>
          </a:p>
          <a:p>
            <a:r>
              <a:rPr lang="zh-CN" altLang="en-US"/>
              <a:t>2. 数据需求：使用BERT进行微调通常需要大规模的标注数据，以获得最佳性能。获取高质量的标注数据可能是昂贵和耗时的。</a:t>
            </a:r>
            <a:endParaRPr lang="zh-CN" altLang="en-US"/>
          </a:p>
          <a:p>
            <a:r>
              <a:rPr lang="zh-CN" altLang="en-US"/>
              <a:t>3. 模型大小：BERT模型相对较大，需要大量的存储空间。较大的模型可能不适用于嵌入到资源受限的应用程序中。</a:t>
            </a:r>
            <a:endParaRPr lang="zh-CN" altLang="en-US"/>
          </a:p>
        </p:txBody>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UNIT_PLACING_PICTURE_USER_VIEWPORT" val="{&quot;height&quot;:1165,&quot;width&quot;:4101}"/>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PP_MARK_KEY" val="f64f2615-c605-4dcb-a312-76472c53cd73"/>
  <p:tag name="COMMONDATA" val="eyJoZGlkIjoiM2ViMzkzZTYwMTFiMjQ3OWNkODhmZDIzZmVkNDQ4MGM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4318</Words>
  <Application>WPS 演示</Application>
  <PresentationFormat>宽屏</PresentationFormat>
  <Paragraphs>426</Paragraphs>
  <Slides>19</Slides>
  <Notes>0</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19</vt:i4>
      </vt:variant>
    </vt:vector>
  </HeadingPairs>
  <TitlesOfParts>
    <vt:vector size="42" baseType="lpstr">
      <vt:lpstr>Arial</vt:lpstr>
      <vt:lpstr>宋体</vt:lpstr>
      <vt:lpstr>Wingdings</vt:lpstr>
      <vt:lpstr>微软雅黑</vt:lpstr>
      <vt:lpstr>Roboto Regular</vt:lpstr>
      <vt:lpstr>思源黑体 CN Regular</vt:lpstr>
      <vt:lpstr>OPPOSans M</vt:lpstr>
      <vt:lpstr>Hanson</vt:lpstr>
      <vt:lpstr>Segoe Print</vt:lpstr>
      <vt:lpstr>Roboto</vt:lpstr>
      <vt:lpstr>思源宋体 CN Heavy</vt:lpstr>
      <vt:lpstr>Times New Roman</vt:lpstr>
      <vt:lpstr>Bebas Neue</vt:lpstr>
      <vt:lpstr>Helvetica Neue</vt:lpstr>
      <vt:lpstr>Roboto Bold</vt:lpstr>
      <vt:lpstr>Segoe UI</vt:lpstr>
      <vt:lpstr>微软雅黑 Light</vt:lpstr>
      <vt:lpstr>等线</vt:lpstr>
      <vt:lpstr>Arial Unicode MS</vt:lpstr>
      <vt:lpstr>等线 Light</vt:lpstr>
      <vt:lpstr>Calibri</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余 佳洁</dc:creator>
  <cp:lastModifiedBy>解晗轲</cp:lastModifiedBy>
  <cp:revision>148</cp:revision>
  <dcterms:created xsi:type="dcterms:W3CDTF">2023-05-23T14:59:00Z</dcterms:created>
  <dcterms:modified xsi:type="dcterms:W3CDTF">2023-10-22T14:14:34Z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EB645C71FE3545779AB2ACF90D9E8245_13</vt:lpwstr>
  </property>
  <property fmtid="{D5CDD505-2E9C-101B-9397-08002B2CF9AE}" pid="3" name="KSOProductBuildVer">
    <vt:lpwstr>2052-11.1.0.14309</vt:lpwstr>
  </property>
</Properties>
</file>

<file path=docProps/thumbnail.jpeg>
</file>